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Masters/notesMaster1.xml" ContentType="application/vnd.openxmlformats-officedocument.presentationml.notesMaster+xml"/>
  <Override PartName="/ppt/diagrams/quickStyle1.xml" ContentType="application/vnd.openxmlformats-officedocument.drawingml.diagramStyle+xml"/>
  <Override PartName="/ppt/theme/theme1.xml" ContentType="application/vnd.openxmlformats-officedocument.theme+xml"/>
  <Override PartName="/ppt/diagrams/layout1.xml" ContentType="application/vnd.openxmlformats-officedocument.drawingml.diagramLayout+xml"/>
  <Override PartName="/ppt/theme/theme2.xml" ContentType="application/vnd.openxmlformats-officedocument.them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84" r:id="rId18"/>
    <p:sldId id="2577" r:id="rId19"/>
    <p:sldId id="2578" r:id="rId20"/>
    <p:sldId id="2579" r:id="rId21"/>
    <p:sldId id="2580" r:id="rId22"/>
    <p:sldId id="2581" r:id="rId23"/>
    <p:sldId id="2582" r:id="rId24"/>
    <p:sldId id="2583" r:id="rId2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uning no MySQL: Otimizando Desempenho e Eficiência de Bancos de Dados" id="{843E1307-A8CB-49BF-A7DD-E20B31E20EB5}">
          <p14:sldIdLst>
            <p14:sldId id="2561"/>
            <p14:sldId id="2562"/>
          </p14:sldIdLst>
        </p14:section>
        <p14:section name="Conceitos Fundamentais de Tuning em MySQL" id="{F0D54C44-0391-40C4-88FD-F74646273EED}">
          <p14:sldIdLst>
            <p14:sldId id="2563"/>
            <p14:sldId id="2564"/>
            <p14:sldId id="2565"/>
            <p14:sldId id="2566"/>
          </p14:sldIdLst>
        </p14:section>
        <p14:section name="Configurações Essenciais do MySQL para Otimização" id="{E8E1BE3A-C38C-4E86-AEB7-29C8C88F9F74}">
          <p14:sldIdLst>
            <p14:sldId id="2567"/>
            <p14:sldId id="2568"/>
            <p14:sldId id="2569"/>
            <p14:sldId id="2570"/>
          </p14:sldIdLst>
        </p14:section>
        <p14:section name="Otimização de Consultas e Índices" id="{AEA1614A-6676-4E1E-B9D9-E2145F1351D9}">
          <p14:sldIdLst>
            <p14:sldId id="2571"/>
            <p14:sldId id="2572"/>
            <p14:sldId id="2573"/>
            <p14:sldId id="2574"/>
          </p14:sldIdLst>
        </p14:section>
        <p14:section name="Monitoramento e Ferramentas para Tuning" id="{DBBBE89E-59C0-4575-A1A6-27BA89C43D37}">
          <p14:sldIdLst>
            <p14:sldId id="2575"/>
            <p14:sldId id="2576"/>
            <p14:sldId id="2584"/>
            <p14:sldId id="2577"/>
            <p14:sldId id="2578"/>
          </p14:sldIdLst>
        </p14:section>
        <p14:section name="Casos Comuns e Soluções Práticas em Tuning MySQL" id="{689E8506-D739-451B-8B67-74F97D64764E}">
          <p14:sldIdLst>
            <p14:sldId id="2579"/>
            <p14:sldId id="2580"/>
            <p14:sldId id="2581"/>
            <p14:sldId id="2582"/>
          </p14:sldIdLst>
        </p14:section>
        <p14:section name="Conclusão" id="{193B3075-85AA-431D-9230-40EE12C668C4}">
          <p14:sldIdLst>
            <p14:sldId id="25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283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6DE243-55B5-4888-930A-AFC1DD33BEA8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AD330591-C31D-45FA-882A-EB8BC0BE49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Importância dos Logs do MySQL</a:t>
          </a:r>
        </a:p>
      </dgm:t>
    </dgm:pt>
    <dgm:pt modelId="{52597925-8487-43E3-979B-9A2EC4F58194}" type="parTrans" cxnId="{6C0F2492-3F58-4196-82B6-1E924B90A8FD}">
      <dgm:prSet/>
      <dgm:spPr/>
      <dgm:t>
        <a:bodyPr/>
        <a:lstStyle/>
        <a:p>
          <a:endParaRPr lang="pt-BR"/>
        </a:p>
      </dgm:t>
    </dgm:pt>
    <dgm:pt modelId="{59D0D20A-E005-464B-8541-4D0A55CEC88C}" type="sibTrans" cxnId="{6C0F2492-3F58-4196-82B6-1E924B90A8F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910E9646-DECC-4D51-875A-E9032A1321A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Logs do MySQL registram eventos críticos para monitorar a saúde do banco de dados e identificar falhas.</a:t>
          </a:r>
        </a:p>
      </dgm:t>
    </dgm:pt>
    <dgm:pt modelId="{5C2253B3-87DA-498B-B67D-3C137BE4FAED}" type="parTrans" cxnId="{1E10B9C0-B699-4AA3-BE90-27E27A37ECB3}">
      <dgm:prSet/>
      <dgm:spPr/>
      <dgm:t>
        <a:bodyPr/>
        <a:lstStyle/>
        <a:p>
          <a:endParaRPr lang="pt-BR"/>
        </a:p>
      </dgm:t>
    </dgm:pt>
    <dgm:pt modelId="{9B6DE624-BBCF-457B-846F-423FBBB86F63}" type="sibTrans" cxnId="{1E10B9C0-B699-4AA3-BE90-27E27A37ECB3}">
      <dgm:prSet/>
      <dgm:spPr/>
      <dgm:t>
        <a:bodyPr/>
        <a:lstStyle/>
        <a:p>
          <a:endParaRPr lang="pt-BR"/>
        </a:p>
      </dgm:t>
    </dgm:pt>
    <dgm:pt modelId="{B2295653-57E9-47D0-95C0-01E6B3646D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Métricas de Tempo de Resposta</a:t>
          </a:r>
        </a:p>
      </dgm:t>
    </dgm:pt>
    <dgm:pt modelId="{7AD07728-81C8-4364-8787-12929BF6829F}" type="parTrans" cxnId="{76B49942-3593-4306-8DBD-6A23963B23EC}">
      <dgm:prSet/>
      <dgm:spPr/>
      <dgm:t>
        <a:bodyPr/>
        <a:lstStyle/>
        <a:p>
          <a:endParaRPr lang="pt-BR"/>
        </a:p>
      </dgm:t>
    </dgm:pt>
    <dgm:pt modelId="{9821EE69-FCA5-4ADF-858C-E66A8E8DFA3D}" type="sibTrans" cxnId="{76B49942-3593-4306-8DBD-6A23963B23E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C7470F01-C04C-4E38-A3A2-5A97BB32E68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Monitorar o tempo de resposta é crucial para garantir a eficiência e rapidez das operações no banco de dados.</a:t>
          </a:r>
        </a:p>
      </dgm:t>
    </dgm:pt>
    <dgm:pt modelId="{7C9CA1EA-12CC-4365-AE8C-3CEA3F9084DB}" type="parTrans" cxnId="{7964D1C1-02C1-4FBC-8DB5-2645E6E75C27}">
      <dgm:prSet/>
      <dgm:spPr/>
      <dgm:t>
        <a:bodyPr/>
        <a:lstStyle/>
        <a:p>
          <a:endParaRPr lang="pt-BR"/>
        </a:p>
      </dgm:t>
    </dgm:pt>
    <dgm:pt modelId="{AAE86F2B-6D39-4213-80EE-84ECA139F4BB}" type="sibTrans" cxnId="{7964D1C1-02C1-4FBC-8DB5-2645E6E75C27}">
      <dgm:prSet/>
      <dgm:spPr/>
      <dgm:t>
        <a:bodyPr/>
        <a:lstStyle/>
        <a:p>
          <a:endParaRPr lang="pt-BR"/>
        </a:p>
      </dgm:t>
    </dgm:pt>
    <dgm:pt modelId="{FCE1F208-651D-4C3A-B794-0D3E3CD0D8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Uso de CPU no Banco de Dados</a:t>
          </a:r>
        </a:p>
      </dgm:t>
    </dgm:pt>
    <dgm:pt modelId="{A83925C9-ED30-4B3D-A1A0-770224CBE12F}" type="parTrans" cxnId="{FA46D6CF-2BAF-4F27-AE8F-B9A04BB839A5}">
      <dgm:prSet/>
      <dgm:spPr/>
      <dgm:t>
        <a:bodyPr/>
        <a:lstStyle/>
        <a:p>
          <a:endParaRPr lang="pt-BR"/>
        </a:p>
      </dgm:t>
    </dgm:pt>
    <dgm:pt modelId="{E06191F2-DE26-4A21-A76F-1EE9C9027722}" type="sibTrans" cxnId="{FA46D6CF-2BAF-4F27-AE8F-B9A04BB839A5}">
      <dgm:prSet/>
      <dgm:spPr/>
      <dgm:t>
        <a:bodyPr/>
        <a:lstStyle/>
        <a:p>
          <a:endParaRPr lang="pt-BR"/>
        </a:p>
      </dgm:t>
    </dgm:pt>
    <dgm:pt modelId="{4509647E-0B1F-4BED-8E75-76561B2F554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Analisar o uso de CPU ajuda a identificar gargalos e otimizar o desempenho do banco de dados.</a:t>
          </a:r>
        </a:p>
      </dgm:t>
    </dgm:pt>
    <dgm:pt modelId="{742CE3D5-E4DE-42DE-95B1-7F13F9EBD238}" type="parTrans" cxnId="{31FEEF5B-9D55-4E8D-8284-28DA59F89961}">
      <dgm:prSet/>
      <dgm:spPr/>
      <dgm:t>
        <a:bodyPr/>
        <a:lstStyle/>
        <a:p>
          <a:endParaRPr lang="pt-BR"/>
        </a:p>
      </dgm:t>
    </dgm:pt>
    <dgm:pt modelId="{E5E33F83-E3A7-4091-8DE4-A9FD7C2E0462}" type="sibTrans" cxnId="{31FEEF5B-9D55-4E8D-8284-28DA59F89961}">
      <dgm:prSet/>
      <dgm:spPr/>
      <dgm:t>
        <a:bodyPr/>
        <a:lstStyle/>
        <a:p>
          <a:endParaRPr lang="pt-BR"/>
        </a:p>
      </dgm:t>
    </dgm:pt>
    <dgm:pt modelId="{1025AF1C-0B75-4F8B-BE32-67614F26948E}" type="pres">
      <dgm:prSet presAssocID="{D26DE243-55B5-4888-930A-AFC1DD33BEA8}" presName="Root" presStyleCnt="0">
        <dgm:presLayoutVars>
          <dgm:dir/>
          <dgm:resizeHandles val="exact"/>
        </dgm:presLayoutVars>
      </dgm:prSet>
      <dgm:spPr/>
    </dgm:pt>
    <dgm:pt modelId="{6D514839-BE8A-4487-9A27-9B17E861D63B}" type="pres">
      <dgm:prSet presAssocID="{AD330591-C31D-45FA-882A-EB8BC0BE4990}" presName="Composite" presStyleCnt="0"/>
      <dgm:spPr/>
    </dgm:pt>
    <dgm:pt modelId="{BFD7B763-B7C9-4A22-AD7A-01EE86D68607}" type="pres">
      <dgm:prSet presAssocID="{AD330591-C31D-45FA-882A-EB8BC0BE4990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r="27215" b="-5"/>
          <a:stretch/>
        </a:blipFill>
      </dgm:spPr>
      <dgm:extLst>
        <a:ext uri="{E40237B7-FDA0-4F09-8148-C483321AD2D9}">
          <dgm14:cNvPr xmlns:dgm14="http://schemas.microsoft.com/office/drawing/2010/diagram" id="0" name="" descr="Sala com linhas de hardware de servidor no data center"/>
        </a:ext>
      </dgm:extLst>
    </dgm:pt>
    <dgm:pt modelId="{EAC1A5A1-89D9-4957-A9ED-E0CB07524243}" type="pres">
      <dgm:prSet presAssocID="{AD330591-C31D-45FA-882A-EB8BC0BE4990}" presName="Subtitle" presStyleLbl="revTx" presStyleIdx="0" presStyleCnt="6">
        <dgm:presLayoutVars>
          <dgm:chMax val="0"/>
          <dgm:bulletEnabled/>
        </dgm:presLayoutVars>
      </dgm:prSet>
      <dgm:spPr/>
    </dgm:pt>
    <dgm:pt modelId="{40E23166-A1E2-4FB1-AB53-47F5C00FA0FB}" type="pres">
      <dgm:prSet presAssocID="{AD330591-C31D-45FA-882A-EB8BC0BE4990}" presName="Description" presStyleLbl="revTx" presStyleIdx="1" presStyleCnt="6">
        <dgm:presLayoutVars>
          <dgm:bulletEnabled/>
        </dgm:presLayoutVars>
      </dgm:prSet>
      <dgm:spPr/>
    </dgm:pt>
    <dgm:pt modelId="{C43E9A3D-56F4-4A36-94F3-5AFB7041C09B}" type="pres">
      <dgm:prSet presAssocID="{59D0D20A-E005-464B-8541-4D0A55CEC88C}" presName="sibTrans" presStyleLbl="sibTrans2D1" presStyleIdx="0" presStyleCnt="0"/>
      <dgm:spPr/>
    </dgm:pt>
    <dgm:pt modelId="{DABA87A6-88C9-4C9D-B7F7-81CF513FC363}" type="pres">
      <dgm:prSet presAssocID="{B2295653-57E9-47D0-95C0-01E6B3646D27}" presName="Composite" presStyleCnt="0"/>
      <dgm:spPr/>
    </dgm:pt>
    <dgm:pt modelId="{2FDF91F4-3ABA-4FEE-B37B-5B43E4B79BDE}" type="pres">
      <dgm:prSet presAssocID="{B2295653-57E9-47D0-95C0-01E6B3646D27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a:blipFill>
      </dgm:spPr>
      <dgm:extLst>
        <a:ext uri="{E40237B7-FDA0-4F09-8148-C483321AD2D9}">
          <dgm14:cNvPr xmlns:dgm14="http://schemas.microsoft.com/office/drawing/2010/diagram" id="0" name="" descr="Relatório de pontuação de crédito"/>
        </a:ext>
      </dgm:extLst>
    </dgm:pt>
    <dgm:pt modelId="{A7C5F461-A7FE-4A45-A9F2-898F753780E7}" type="pres">
      <dgm:prSet presAssocID="{B2295653-57E9-47D0-95C0-01E6B3646D27}" presName="Subtitle" presStyleLbl="revTx" presStyleIdx="2" presStyleCnt="6">
        <dgm:presLayoutVars>
          <dgm:chMax val="0"/>
          <dgm:bulletEnabled/>
        </dgm:presLayoutVars>
      </dgm:prSet>
      <dgm:spPr/>
    </dgm:pt>
    <dgm:pt modelId="{4538D72F-1674-4ECC-9C96-46D3066CF913}" type="pres">
      <dgm:prSet presAssocID="{B2295653-57E9-47D0-95C0-01E6B3646D27}" presName="Description" presStyleLbl="revTx" presStyleIdx="3" presStyleCnt="6">
        <dgm:presLayoutVars>
          <dgm:bulletEnabled/>
        </dgm:presLayoutVars>
      </dgm:prSet>
      <dgm:spPr/>
    </dgm:pt>
    <dgm:pt modelId="{7C47DB88-0F46-4D59-9C2C-FBBFE736EDC7}" type="pres">
      <dgm:prSet presAssocID="{9821EE69-FCA5-4ADF-858C-E66A8E8DFA3D}" presName="sibTrans" presStyleLbl="sibTrans2D1" presStyleIdx="0" presStyleCnt="0"/>
      <dgm:spPr/>
    </dgm:pt>
    <dgm:pt modelId="{77932087-B0AF-46B9-9CF2-EBF0E4B87672}" type="pres">
      <dgm:prSet presAssocID="{FCE1F208-651D-4C3A-B794-0D3E3CD0D8DD}" presName="Composite" presStyleCnt="0"/>
      <dgm:spPr/>
    </dgm:pt>
    <dgm:pt modelId="{F2FD8BDE-FD9C-4880-A9D2-79DE632D5144}" type="pres">
      <dgm:prSet presAssocID="{FCE1F208-651D-4C3A-B794-0D3E3CD0D8DD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r="3" b="4"/>
          <a:stretch/>
        </a:blipFill>
      </dgm:spPr>
      <dgm:extLst>
        <a:ext uri="{E40237B7-FDA0-4F09-8148-C483321AD2D9}">
          <dgm14:cNvPr xmlns:dgm14="http://schemas.microsoft.com/office/drawing/2010/diagram" id="0" name="" descr="exibir informações de estoque na tela de LED"/>
        </a:ext>
      </dgm:extLst>
    </dgm:pt>
    <dgm:pt modelId="{64A24BC5-E6A8-4F22-A052-9B0F22E226C4}" type="pres">
      <dgm:prSet presAssocID="{FCE1F208-651D-4C3A-B794-0D3E3CD0D8DD}" presName="Subtitle" presStyleLbl="revTx" presStyleIdx="4" presStyleCnt="6">
        <dgm:presLayoutVars>
          <dgm:chMax val="0"/>
          <dgm:bulletEnabled/>
        </dgm:presLayoutVars>
      </dgm:prSet>
      <dgm:spPr/>
    </dgm:pt>
    <dgm:pt modelId="{9EB97F0C-0960-4930-86E1-BF3D8468337F}" type="pres">
      <dgm:prSet presAssocID="{FCE1F208-651D-4C3A-B794-0D3E3CD0D8DD}" presName="Description" presStyleLbl="revTx" presStyleIdx="5" presStyleCnt="6">
        <dgm:presLayoutVars>
          <dgm:bulletEnabled/>
        </dgm:presLayoutVars>
      </dgm:prSet>
      <dgm:spPr/>
    </dgm:pt>
  </dgm:ptLst>
  <dgm:cxnLst>
    <dgm:cxn modelId="{E280C725-5BD5-481E-88B7-F3394994EF44}" type="presOf" srcId="{FCE1F208-651D-4C3A-B794-0D3E3CD0D8DD}" destId="{64A24BC5-E6A8-4F22-A052-9B0F22E226C4}" srcOrd="0" destOrd="0" presId="urn:microsoft.com/office/officeart/2024/3/layout/verticalVisualTextBlock1"/>
    <dgm:cxn modelId="{A5A5B226-1810-4635-AECC-F67859773EDE}" type="presOf" srcId="{59D0D20A-E005-464B-8541-4D0A55CEC88C}" destId="{C43E9A3D-56F4-4A36-94F3-5AFB7041C09B}" srcOrd="0" destOrd="0" presId="urn:microsoft.com/office/officeart/2024/3/layout/verticalVisualTextBlock1"/>
    <dgm:cxn modelId="{31FEEF5B-9D55-4E8D-8284-28DA59F89961}" srcId="{FCE1F208-651D-4C3A-B794-0D3E3CD0D8DD}" destId="{4509647E-0B1F-4BED-8E75-76561B2F554D}" srcOrd="0" destOrd="0" parTransId="{742CE3D5-E4DE-42DE-95B1-7F13F9EBD238}" sibTransId="{E5E33F83-E3A7-4091-8DE4-A9FD7C2E0462}"/>
    <dgm:cxn modelId="{26E6635C-C89C-4D2C-858D-5FDFFC239E9C}" type="presOf" srcId="{C7470F01-C04C-4E38-A3A2-5A97BB32E688}" destId="{4538D72F-1674-4ECC-9C96-46D3066CF913}" srcOrd="0" destOrd="0" presId="urn:microsoft.com/office/officeart/2024/3/layout/verticalVisualTextBlock1"/>
    <dgm:cxn modelId="{61FC2762-229B-468A-AEB5-0DAD9FC67F16}" type="presOf" srcId="{AD330591-C31D-45FA-882A-EB8BC0BE4990}" destId="{EAC1A5A1-89D9-4957-A9ED-E0CB07524243}" srcOrd="0" destOrd="0" presId="urn:microsoft.com/office/officeart/2024/3/layout/verticalVisualTextBlock1"/>
    <dgm:cxn modelId="{76B49942-3593-4306-8DBD-6A23963B23EC}" srcId="{D26DE243-55B5-4888-930A-AFC1DD33BEA8}" destId="{B2295653-57E9-47D0-95C0-01E6B3646D27}" srcOrd="1" destOrd="0" parTransId="{7AD07728-81C8-4364-8787-12929BF6829F}" sibTransId="{9821EE69-FCA5-4ADF-858C-E66A8E8DFA3D}"/>
    <dgm:cxn modelId="{1F000853-8293-400F-B66A-E782CD37AD01}" type="presOf" srcId="{B2295653-57E9-47D0-95C0-01E6B3646D27}" destId="{A7C5F461-A7FE-4A45-A9F2-898F753780E7}" srcOrd="0" destOrd="0" presId="urn:microsoft.com/office/officeart/2024/3/layout/verticalVisualTextBlock1"/>
    <dgm:cxn modelId="{2B9FCA82-5823-4ED7-9006-1FD440B04B52}" type="presOf" srcId="{4509647E-0B1F-4BED-8E75-76561B2F554D}" destId="{9EB97F0C-0960-4930-86E1-BF3D8468337F}" srcOrd="0" destOrd="0" presId="urn:microsoft.com/office/officeart/2024/3/layout/verticalVisualTextBlock1"/>
    <dgm:cxn modelId="{E759ED84-2BBB-42A9-8848-70CF5BDB032C}" type="presOf" srcId="{D26DE243-55B5-4888-930A-AFC1DD33BEA8}" destId="{1025AF1C-0B75-4F8B-BE32-67614F26948E}" srcOrd="0" destOrd="0" presId="urn:microsoft.com/office/officeart/2024/3/layout/verticalVisualTextBlock1"/>
    <dgm:cxn modelId="{6C0F2492-3F58-4196-82B6-1E924B90A8FD}" srcId="{D26DE243-55B5-4888-930A-AFC1DD33BEA8}" destId="{AD330591-C31D-45FA-882A-EB8BC0BE4990}" srcOrd="0" destOrd="0" parTransId="{52597925-8487-43E3-979B-9A2EC4F58194}" sibTransId="{59D0D20A-E005-464B-8541-4D0A55CEC88C}"/>
    <dgm:cxn modelId="{1E10B9C0-B699-4AA3-BE90-27E27A37ECB3}" srcId="{AD330591-C31D-45FA-882A-EB8BC0BE4990}" destId="{910E9646-DECC-4D51-875A-E9032A1321A5}" srcOrd="0" destOrd="0" parTransId="{5C2253B3-87DA-498B-B67D-3C137BE4FAED}" sibTransId="{9B6DE624-BBCF-457B-846F-423FBBB86F63}"/>
    <dgm:cxn modelId="{7964D1C1-02C1-4FBC-8DB5-2645E6E75C27}" srcId="{B2295653-57E9-47D0-95C0-01E6B3646D27}" destId="{C7470F01-C04C-4E38-A3A2-5A97BB32E688}" srcOrd="0" destOrd="0" parTransId="{7C9CA1EA-12CC-4365-AE8C-3CEA3F9084DB}" sibTransId="{AAE86F2B-6D39-4213-80EE-84ECA139F4BB}"/>
    <dgm:cxn modelId="{FA46D6CF-2BAF-4F27-AE8F-B9A04BB839A5}" srcId="{D26DE243-55B5-4888-930A-AFC1DD33BEA8}" destId="{FCE1F208-651D-4C3A-B794-0D3E3CD0D8DD}" srcOrd="2" destOrd="0" parTransId="{A83925C9-ED30-4B3D-A1A0-770224CBE12F}" sibTransId="{E06191F2-DE26-4A21-A76F-1EE9C9027722}"/>
    <dgm:cxn modelId="{E44A8DF9-3967-42D8-9D57-654F163DBF49}" type="presOf" srcId="{9821EE69-FCA5-4ADF-858C-E66A8E8DFA3D}" destId="{7C47DB88-0F46-4D59-9C2C-FBBFE736EDC7}" srcOrd="0" destOrd="0" presId="urn:microsoft.com/office/officeart/2024/3/layout/verticalVisualTextBlock1"/>
    <dgm:cxn modelId="{CB5157FB-070F-4955-BCC3-94AD1624C035}" type="presOf" srcId="{910E9646-DECC-4D51-875A-E9032A1321A5}" destId="{40E23166-A1E2-4FB1-AB53-47F5C00FA0FB}" srcOrd="0" destOrd="0" presId="urn:microsoft.com/office/officeart/2024/3/layout/verticalVisualTextBlock1"/>
    <dgm:cxn modelId="{907F8DE5-7C6F-43E8-852E-5763164DECB9}" type="presParOf" srcId="{1025AF1C-0B75-4F8B-BE32-67614F26948E}" destId="{6D514839-BE8A-4487-9A27-9B17E861D63B}" srcOrd="0" destOrd="0" presId="urn:microsoft.com/office/officeart/2024/3/layout/verticalVisualTextBlock1"/>
    <dgm:cxn modelId="{56062C6D-DAE4-4C16-899D-86C822094D39}" type="presParOf" srcId="{6D514839-BE8A-4487-9A27-9B17E861D63B}" destId="{BFD7B763-B7C9-4A22-AD7A-01EE86D68607}" srcOrd="0" destOrd="0" presId="urn:microsoft.com/office/officeart/2024/3/layout/verticalVisualTextBlock1"/>
    <dgm:cxn modelId="{134270D7-684A-4758-A875-CEC38B2D94CB}" type="presParOf" srcId="{6D514839-BE8A-4487-9A27-9B17E861D63B}" destId="{EAC1A5A1-89D9-4957-A9ED-E0CB07524243}" srcOrd="1" destOrd="0" presId="urn:microsoft.com/office/officeart/2024/3/layout/verticalVisualTextBlock1"/>
    <dgm:cxn modelId="{4242D849-0174-488A-8D37-D47C3C04BA2A}" type="presParOf" srcId="{6D514839-BE8A-4487-9A27-9B17E861D63B}" destId="{40E23166-A1E2-4FB1-AB53-47F5C00FA0FB}" srcOrd="2" destOrd="0" presId="urn:microsoft.com/office/officeart/2024/3/layout/verticalVisualTextBlock1"/>
    <dgm:cxn modelId="{739B256D-64F7-4187-8984-E116C21603CD}" type="presParOf" srcId="{1025AF1C-0B75-4F8B-BE32-67614F26948E}" destId="{C43E9A3D-56F4-4A36-94F3-5AFB7041C09B}" srcOrd="1" destOrd="0" presId="urn:microsoft.com/office/officeart/2024/3/layout/verticalVisualTextBlock1"/>
    <dgm:cxn modelId="{123CA735-1F7A-4EDA-85CA-7839F1FF46FA}" type="presParOf" srcId="{1025AF1C-0B75-4F8B-BE32-67614F26948E}" destId="{DABA87A6-88C9-4C9D-B7F7-81CF513FC363}" srcOrd="2" destOrd="0" presId="urn:microsoft.com/office/officeart/2024/3/layout/verticalVisualTextBlock1"/>
    <dgm:cxn modelId="{4DD2175D-27AE-4E4B-900A-84E4A089F7E8}" type="presParOf" srcId="{DABA87A6-88C9-4C9D-B7F7-81CF513FC363}" destId="{2FDF91F4-3ABA-4FEE-B37B-5B43E4B79BDE}" srcOrd="0" destOrd="0" presId="urn:microsoft.com/office/officeart/2024/3/layout/verticalVisualTextBlock1"/>
    <dgm:cxn modelId="{2B4E3DB4-68E8-4CE0-8208-C58415003038}" type="presParOf" srcId="{DABA87A6-88C9-4C9D-B7F7-81CF513FC363}" destId="{A7C5F461-A7FE-4A45-A9F2-898F753780E7}" srcOrd="1" destOrd="0" presId="urn:microsoft.com/office/officeart/2024/3/layout/verticalVisualTextBlock1"/>
    <dgm:cxn modelId="{E8FE7DB8-9087-4508-808D-82E9B93728BB}" type="presParOf" srcId="{DABA87A6-88C9-4C9D-B7F7-81CF513FC363}" destId="{4538D72F-1674-4ECC-9C96-46D3066CF913}" srcOrd="2" destOrd="0" presId="urn:microsoft.com/office/officeart/2024/3/layout/verticalVisualTextBlock1"/>
    <dgm:cxn modelId="{C9C00506-2B9F-462C-8A8B-BEC6C07C4C93}" type="presParOf" srcId="{1025AF1C-0B75-4F8B-BE32-67614F26948E}" destId="{7C47DB88-0F46-4D59-9C2C-FBBFE736EDC7}" srcOrd="3" destOrd="0" presId="urn:microsoft.com/office/officeart/2024/3/layout/verticalVisualTextBlock1"/>
    <dgm:cxn modelId="{E55D1FD9-D96E-47E3-8573-51EE2940F407}" type="presParOf" srcId="{1025AF1C-0B75-4F8B-BE32-67614F26948E}" destId="{77932087-B0AF-46B9-9CF2-EBF0E4B87672}" srcOrd="4" destOrd="0" presId="urn:microsoft.com/office/officeart/2024/3/layout/verticalVisualTextBlock1"/>
    <dgm:cxn modelId="{F5B15E63-2362-4934-BEB5-E0D8635E7B30}" type="presParOf" srcId="{77932087-B0AF-46B9-9CF2-EBF0E4B87672}" destId="{F2FD8BDE-FD9C-4880-A9D2-79DE632D5144}" srcOrd="0" destOrd="0" presId="urn:microsoft.com/office/officeart/2024/3/layout/verticalVisualTextBlock1"/>
    <dgm:cxn modelId="{C2763708-8BAA-4992-9303-32C3E01FED93}" type="presParOf" srcId="{77932087-B0AF-46B9-9CF2-EBF0E4B87672}" destId="{64A24BC5-E6A8-4F22-A052-9B0F22E226C4}" srcOrd="1" destOrd="0" presId="urn:microsoft.com/office/officeart/2024/3/layout/verticalVisualTextBlock1"/>
    <dgm:cxn modelId="{E655B37E-B861-4888-BD0A-E3D95EB5DE73}" type="presParOf" srcId="{77932087-B0AF-46B9-9CF2-EBF0E4B87672}" destId="{9EB97F0C-0960-4930-86E1-BF3D8468337F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E0A6302-7176-4338-ACBD-26DDE612B844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296C6F-44F0-45F5-96C7-DE06192FD83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Processo Contínuo de Tuning</a:t>
          </a:r>
        </a:p>
      </dgm:t>
    </dgm:pt>
    <dgm:pt modelId="{B5DD91F3-F6F5-41E2-B6E7-031421F19587}" type="parTrans" cxnId="{6454E069-F20E-4BAB-B036-B998F99F916B}">
      <dgm:prSet/>
      <dgm:spPr/>
      <dgm:t>
        <a:bodyPr/>
        <a:lstStyle/>
        <a:p>
          <a:endParaRPr lang="en-US"/>
        </a:p>
      </dgm:t>
    </dgm:pt>
    <dgm:pt modelId="{8DF83388-15BB-47B2-A3B7-B1B3F107FF50}" type="sibTrans" cxnId="{6454E069-F20E-4BAB-B036-B998F99F916B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4E7F632-D4C9-4DC6-A1BB-1768421459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 ajuste em MySQL é contínuo, exigindo revisões regulares para manter o desempenho ideal.</a:t>
          </a:r>
        </a:p>
      </dgm:t>
    </dgm:pt>
    <dgm:pt modelId="{823411E4-FF15-4096-83E7-4185A8C44154}" type="parTrans" cxnId="{605929FD-15C9-48F2-8B66-4AEB7DCC1E91}">
      <dgm:prSet/>
      <dgm:spPr/>
      <dgm:t>
        <a:bodyPr/>
        <a:lstStyle/>
        <a:p>
          <a:endParaRPr lang="en-US"/>
        </a:p>
      </dgm:t>
    </dgm:pt>
    <dgm:pt modelId="{A0E017E8-B5A6-42CD-A3A5-B43AFB21581F}" type="sibTrans" cxnId="{605929FD-15C9-48F2-8B66-4AEB7DCC1E91}">
      <dgm:prSet/>
      <dgm:spPr/>
      <dgm:t>
        <a:bodyPr/>
        <a:lstStyle/>
        <a:p>
          <a:endParaRPr lang="en-US"/>
        </a:p>
      </dgm:t>
    </dgm:pt>
    <dgm:pt modelId="{1C1C5A88-921F-4275-8A5F-7CA63927DB7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Monitoramento Constante</a:t>
          </a:r>
        </a:p>
      </dgm:t>
    </dgm:pt>
    <dgm:pt modelId="{ED24ECDF-86F2-4C53-9DC0-B68FDB7A4B99}" type="parTrans" cxnId="{60024B0A-F6C9-49C1-AD1B-FB946572A66C}">
      <dgm:prSet/>
      <dgm:spPr/>
      <dgm:t>
        <a:bodyPr/>
        <a:lstStyle/>
        <a:p>
          <a:endParaRPr lang="en-US"/>
        </a:p>
      </dgm:t>
    </dgm:pt>
    <dgm:pt modelId="{51DFAB64-EB7B-4D60-BE31-61B531BE1EFB}" type="sibTrans" cxnId="{60024B0A-F6C9-49C1-AD1B-FB946572A66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A39F5FE8-B150-405D-A5B8-4891EC03742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Monitoramento contínuo é essencial para detectar gargalos e otimizar recursos do banco de dados.</a:t>
          </a:r>
        </a:p>
      </dgm:t>
    </dgm:pt>
    <dgm:pt modelId="{F27B64EA-566B-428F-A621-8BBF25EDDFAA}" type="parTrans" cxnId="{0A55B296-58BE-4F6E-BF52-A19DB15381DF}">
      <dgm:prSet/>
      <dgm:spPr/>
      <dgm:t>
        <a:bodyPr/>
        <a:lstStyle/>
        <a:p>
          <a:endParaRPr lang="en-US"/>
        </a:p>
      </dgm:t>
    </dgm:pt>
    <dgm:pt modelId="{E22BC591-D9E9-484E-9D83-9B4B73CCCC7F}" type="sibTrans" cxnId="{0A55B296-58BE-4F6E-BF52-A19DB15381DF}">
      <dgm:prSet/>
      <dgm:spPr/>
      <dgm:t>
        <a:bodyPr/>
        <a:lstStyle/>
        <a:p>
          <a:endParaRPr lang="en-US"/>
        </a:p>
      </dgm:t>
    </dgm:pt>
    <dgm:pt modelId="{54B2A22A-9182-4D61-BC5A-3C236D39C18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Adaptação às Necessidades do Negócio</a:t>
          </a:r>
        </a:p>
      </dgm:t>
    </dgm:pt>
    <dgm:pt modelId="{9AEDA244-6AAA-46CB-A369-502157B41EE5}" type="parTrans" cxnId="{343606F8-6AF0-4396-B9F8-0921C72951AC}">
      <dgm:prSet/>
      <dgm:spPr/>
      <dgm:t>
        <a:bodyPr/>
        <a:lstStyle/>
        <a:p>
          <a:endParaRPr lang="en-US"/>
        </a:p>
      </dgm:t>
    </dgm:pt>
    <dgm:pt modelId="{D2B3A41A-77EF-4275-B172-BA705474B9E1}" type="sibTrans" cxnId="{343606F8-6AF0-4396-B9F8-0921C72951AC}">
      <dgm:prSet/>
      <dgm:spPr/>
      <dgm:t>
        <a:bodyPr/>
        <a:lstStyle/>
        <a:p>
          <a:endParaRPr lang="en-US"/>
        </a:p>
      </dgm:t>
    </dgm:pt>
    <dgm:pt modelId="{AA1CAACF-014A-40D3-9659-FF4206C74DD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Tuning deve se ajustar conforme as mudanças das demandas e requisitos do negócio.</a:t>
          </a:r>
        </a:p>
      </dgm:t>
    </dgm:pt>
    <dgm:pt modelId="{B2AB015D-34B2-4384-B573-777D25E29C10}" type="parTrans" cxnId="{EBFF3797-9C28-4339-9861-5B3B49ED381E}">
      <dgm:prSet/>
      <dgm:spPr/>
      <dgm:t>
        <a:bodyPr/>
        <a:lstStyle/>
        <a:p>
          <a:endParaRPr lang="en-US"/>
        </a:p>
      </dgm:t>
    </dgm:pt>
    <dgm:pt modelId="{29EF1470-F692-4910-930B-D2195F06F8AF}" type="sibTrans" cxnId="{EBFF3797-9C28-4339-9861-5B3B49ED381E}">
      <dgm:prSet/>
      <dgm:spPr/>
      <dgm:t>
        <a:bodyPr/>
        <a:lstStyle/>
        <a:p>
          <a:endParaRPr lang="en-US"/>
        </a:p>
      </dgm:t>
    </dgm:pt>
    <dgm:pt modelId="{5B1E9E7C-C22C-4A59-9FE7-EB53334FD449}" type="pres">
      <dgm:prSet presAssocID="{8E0A6302-7176-4338-ACBD-26DDE612B844}" presName="Name0" presStyleCnt="0">
        <dgm:presLayoutVars>
          <dgm:dir/>
          <dgm:resizeHandles val="exact"/>
        </dgm:presLayoutVars>
      </dgm:prSet>
      <dgm:spPr/>
    </dgm:pt>
    <dgm:pt modelId="{7D45E8B3-98D8-4140-AC4D-84CF60DEF6CF}" type="pres">
      <dgm:prSet presAssocID="{1E296C6F-44F0-45F5-96C7-DE06192FD83D}" presName="compNode" presStyleCnt="0"/>
      <dgm:spPr/>
    </dgm:pt>
    <dgm:pt modelId="{8DC31BAD-5294-438A-96D3-1387CF34ED62}" type="pres">
      <dgm:prSet presAssocID="{1E296C6F-44F0-45F5-96C7-DE06192FD83D}" presName="pictRect" presStyleLbl="revTx" presStyleIdx="0" presStyleCnt="6">
        <dgm:presLayoutVars>
          <dgm:chMax val="0"/>
          <dgm:bulletEnabled/>
        </dgm:presLayoutVars>
      </dgm:prSet>
      <dgm:spPr/>
    </dgm:pt>
    <dgm:pt modelId="{6C7DAAE8-BA7D-4199-9DDC-F22E42043572}" type="pres">
      <dgm:prSet presAssocID="{1E296C6F-44F0-45F5-96C7-DE06192FD83D}" presName="textRect" presStyleLbl="revTx" presStyleIdx="1" presStyleCnt="6">
        <dgm:presLayoutVars>
          <dgm:bulletEnabled/>
        </dgm:presLayoutVars>
      </dgm:prSet>
      <dgm:spPr/>
    </dgm:pt>
    <dgm:pt modelId="{C66B922B-63D6-4A26-95AB-AE39535DA3D0}" type="pres">
      <dgm:prSet presAssocID="{8DF83388-15BB-47B2-A3B7-B1B3F107FF50}" presName="sibTrans" presStyleLbl="sibTrans2D1" presStyleIdx="0" presStyleCnt="0"/>
      <dgm:spPr/>
    </dgm:pt>
    <dgm:pt modelId="{98172109-F698-4502-A8AA-C94E9D214CC4}" type="pres">
      <dgm:prSet presAssocID="{1C1C5A88-921F-4275-8A5F-7CA63927DB79}" presName="compNode" presStyleCnt="0"/>
      <dgm:spPr/>
    </dgm:pt>
    <dgm:pt modelId="{9CCC2AF2-2F7B-4500-8057-1C58D6A605EE}" type="pres">
      <dgm:prSet presAssocID="{1C1C5A88-921F-4275-8A5F-7CA63927DB79}" presName="pictRect" presStyleLbl="revTx" presStyleIdx="2" presStyleCnt="6">
        <dgm:presLayoutVars>
          <dgm:chMax val="0"/>
          <dgm:bulletEnabled/>
        </dgm:presLayoutVars>
      </dgm:prSet>
      <dgm:spPr/>
    </dgm:pt>
    <dgm:pt modelId="{6CF20796-E3EC-443F-84E8-0F50F3248CA7}" type="pres">
      <dgm:prSet presAssocID="{1C1C5A88-921F-4275-8A5F-7CA63927DB79}" presName="textRect" presStyleLbl="revTx" presStyleIdx="3" presStyleCnt="6">
        <dgm:presLayoutVars>
          <dgm:bulletEnabled/>
        </dgm:presLayoutVars>
      </dgm:prSet>
      <dgm:spPr/>
    </dgm:pt>
    <dgm:pt modelId="{127C45F3-C5A7-4361-BE79-3768B34B195B}" type="pres">
      <dgm:prSet presAssocID="{51DFAB64-EB7B-4D60-BE31-61B531BE1EFB}" presName="sibTrans" presStyleLbl="sibTrans2D1" presStyleIdx="0" presStyleCnt="0"/>
      <dgm:spPr/>
    </dgm:pt>
    <dgm:pt modelId="{25B5DDC0-AC4B-446F-AEE7-EC70761EE38F}" type="pres">
      <dgm:prSet presAssocID="{54B2A22A-9182-4D61-BC5A-3C236D39C189}" presName="compNode" presStyleCnt="0"/>
      <dgm:spPr/>
    </dgm:pt>
    <dgm:pt modelId="{A9A2FC54-6689-442E-8D47-3F52A29486FB}" type="pres">
      <dgm:prSet presAssocID="{54B2A22A-9182-4D61-BC5A-3C236D39C189}" presName="pictRect" presStyleLbl="revTx" presStyleIdx="4" presStyleCnt="6">
        <dgm:presLayoutVars>
          <dgm:chMax val="0"/>
          <dgm:bulletEnabled/>
        </dgm:presLayoutVars>
      </dgm:prSet>
      <dgm:spPr/>
    </dgm:pt>
    <dgm:pt modelId="{D198D262-74E2-4F42-BC13-0F9979E8A411}" type="pres">
      <dgm:prSet presAssocID="{54B2A22A-9182-4D61-BC5A-3C236D39C189}" presName="textRect" presStyleLbl="revTx" presStyleIdx="5" presStyleCnt="6">
        <dgm:presLayoutVars>
          <dgm:bulletEnabled/>
        </dgm:presLayoutVars>
      </dgm:prSet>
      <dgm:spPr/>
    </dgm:pt>
  </dgm:ptLst>
  <dgm:cxnLst>
    <dgm:cxn modelId="{60024B0A-F6C9-49C1-AD1B-FB946572A66C}" srcId="{8E0A6302-7176-4338-ACBD-26DDE612B844}" destId="{1C1C5A88-921F-4275-8A5F-7CA63927DB79}" srcOrd="1" destOrd="0" parTransId="{ED24ECDF-86F2-4C53-9DC0-B68FDB7A4B99}" sibTransId="{51DFAB64-EB7B-4D60-BE31-61B531BE1EFB}"/>
    <dgm:cxn modelId="{0D063228-9DCC-4861-A5E7-4162B26CDAA9}" type="presOf" srcId="{8DF83388-15BB-47B2-A3B7-B1B3F107FF50}" destId="{C66B922B-63D6-4A26-95AB-AE39535DA3D0}" srcOrd="0" destOrd="0" presId="urn:microsoft.com/office/officeart/2024/3/layout/hArchList1"/>
    <dgm:cxn modelId="{6454E069-F20E-4BAB-B036-B998F99F916B}" srcId="{8E0A6302-7176-4338-ACBD-26DDE612B844}" destId="{1E296C6F-44F0-45F5-96C7-DE06192FD83D}" srcOrd="0" destOrd="0" parTransId="{B5DD91F3-F6F5-41E2-B6E7-031421F19587}" sibTransId="{8DF83388-15BB-47B2-A3B7-B1B3F107FF50}"/>
    <dgm:cxn modelId="{398E406B-0F9A-4A93-ADD3-D32C0AC5E1C9}" type="presOf" srcId="{1E296C6F-44F0-45F5-96C7-DE06192FD83D}" destId="{8DC31BAD-5294-438A-96D3-1387CF34ED62}" srcOrd="0" destOrd="0" presId="urn:microsoft.com/office/officeart/2024/3/layout/hArchList1"/>
    <dgm:cxn modelId="{B508CE95-ECF4-4B24-BA9D-50337431CEBC}" type="presOf" srcId="{AA1CAACF-014A-40D3-9659-FF4206C74DD8}" destId="{D198D262-74E2-4F42-BC13-0F9979E8A411}" srcOrd="0" destOrd="0" presId="urn:microsoft.com/office/officeart/2024/3/layout/hArchList1"/>
    <dgm:cxn modelId="{0A55B296-58BE-4F6E-BF52-A19DB15381DF}" srcId="{1C1C5A88-921F-4275-8A5F-7CA63927DB79}" destId="{A39F5FE8-B150-405D-A5B8-4891EC03742F}" srcOrd="0" destOrd="0" parTransId="{F27B64EA-566B-428F-A621-8BBF25EDDFAA}" sibTransId="{E22BC591-D9E9-484E-9D83-9B4B73CCCC7F}"/>
    <dgm:cxn modelId="{EBFF3797-9C28-4339-9861-5B3B49ED381E}" srcId="{54B2A22A-9182-4D61-BC5A-3C236D39C189}" destId="{AA1CAACF-014A-40D3-9659-FF4206C74DD8}" srcOrd="0" destOrd="0" parTransId="{B2AB015D-34B2-4384-B573-777D25E29C10}" sibTransId="{29EF1470-F692-4910-930B-D2195F06F8AF}"/>
    <dgm:cxn modelId="{D725F897-7386-49F0-8D0C-71E137E4AC6F}" type="presOf" srcId="{34E7F632-D4C9-4DC6-A1BB-1768421459A9}" destId="{6C7DAAE8-BA7D-4199-9DDC-F22E42043572}" srcOrd="0" destOrd="0" presId="urn:microsoft.com/office/officeart/2024/3/layout/hArchList1"/>
    <dgm:cxn modelId="{B0F849AF-4456-4F81-A83E-2E55DAB9C8D3}" type="presOf" srcId="{8E0A6302-7176-4338-ACBD-26DDE612B844}" destId="{5B1E9E7C-C22C-4A59-9FE7-EB53334FD449}" srcOrd="0" destOrd="0" presId="urn:microsoft.com/office/officeart/2024/3/layout/hArchList1"/>
    <dgm:cxn modelId="{1BAD9EB6-9869-4977-AE41-5CB306C102B3}" type="presOf" srcId="{54B2A22A-9182-4D61-BC5A-3C236D39C189}" destId="{A9A2FC54-6689-442E-8D47-3F52A29486FB}" srcOrd="0" destOrd="0" presId="urn:microsoft.com/office/officeart/2024/3/layout/hArchList1"/>
    <dgm:cxn modelId="{8DE8E8DA-4E5A-4470-ACAF-4E18B51B9FDB}" type="presOf" srcId="{A39F5FE8-B150-405D-A5B8-4891EC03742F}" destId="{6CF20796-E3EC-443F-84E8-0F50F3248CA7}" srcOrd="0" destOrd="0" presId="urn:microsoft.com/office/officeart/2024/3/layout/hArchList1"/>
    <dgm:cxn modelId="{AA7454E6-07A7-4050-BD99-C5C0B77993CC}" type="presOf" srcId="{51DFAB64-EB7B-4D60-BE31-61B531BE1EFB}" destId="{127C45F3-C5A7-4361-BE79-3768B34B195B}" srcOrd="0" destOrd="0" presId="urn:microsoft.com/office/officeart/2024/3/layout/hArchList1"/>
    <dgm:cxn modelId="{343606F8-6AF0-4396-B9F8-0921C72951AC}" srcId="{8E0A6302-7176-4338-ACBD-26DDE612B844}" destId="{54B2A22A-9182-4D61-BC5A-3C236D39C189}" srcOrd="2" destOrd="0" parTransId="{9AEDA244-6AAA-46CB-A369-502157B41EE5}" sibTransId="{D2B3A41A-77EF-4275-B172-BA705474B9E1}"/>
    <dgm:cxn modelId="{6125A0FB-C3E5-4BA7-8A3C-5EE977FB3C5B}" type="presOf" srcId="{1C1C5A88-921F-4275-8A5F-7CA63927DB79}" destId="{9CCC2AF2-2F7B-4500-8057-1C58D6A605EE}" srcOrd="0" destOrd="0" presId="urn:microsoft.com/office/officeart/2024/3/layout/hArchList1"/>
    <dgm:cxn modelId="{605929FD-15C9-48F2-8B66-4AEB7DCC1E91}" srcId="{1E296C6F-44F0-45F5-96C7-DE06192FD83D}" destId="{34E7F632-D4C9-4DC6-A1BB-1768421459A9}" srcOrd="0" destOrd="0" parTransId="{823411E4-FF15-4096-83E7-4185A8C44154}" sibTransId="{A0E017E8-B5A6-42CD-A3A5-B43AFB21581F}"/>
    <dgm:cxn modelId="{1EC0074B-3325-4EB4-927F-FA4F485DF477}" type="presParOf" srcId="{5B1E9E7C-C22C-4A59-9FE7-EB53334FD449}" destId="{7D45E8B3-98D8-4140-AC4D-84CF60DEF6CF}" srcOrd="0" destOrd="0" presId="urn:microsoft.com/office/officeart/2024/3/layout/hArchList1"/>
    <dgm:cxn modelId="{1198BF6A-4D3B-400C-AA16-2B0DF80F1302}" type="presParOf" srcId="{7D45E8B3-98D8-4140-AC4D-84CF60DEF6CF}" destId="{8DC31BAD-5294-438A-96D3-1387CF34ED62}" srcOrd="0" destOrd="0" presId="urn:microsoft.com/office/officeart/2024/3/layout/hArchList1"/>
    <dgm:cxn modelId="{CBDE34BD-D931-4A77-9C6C-AC6FD1915B08}" type="presParOf" srcId="{7D45E8B3-98D8-4140-AC4D-84CF60DEF6CF}" destId="{6C7DAAE8-BA7D-4199-9DDC-F22E42043572}" srcOrd="1" destOrd="0" presId="urn:microsoft.com/office/officeart/2024/3/layout/hArchList1"/>
    <dgm:cxn modelId="{C3EB8A0F-34DD-4073-A0DB-67DCC3926D7D}" type="presParOf" srcId="{5B1E9E7C-C22C-4A59-9FE7-EB53334FD449}" destId="{C66B922B-63D6-4A26-95AB-AE39535DA3D0}" srcOrd="1" destOrd="0" presId="urn:microsoft.com/office/officeart/2024/3/layout/hArchList1"/>
    <dgm:cxn modelId="{0E21E54B-D3F6-4C5E-BCF1-9CC6ADF20E8B}" type="presParOf" srcId="{5B1E9E7C-C22C-4A59-9FE7-EB53334FD449}" destId="{98172109-F698-4502-A8AA-C94E9D214CC4}" srcOrd="2" destOrd="0" presId="urn:microsoft.com/office/officeart/2024/3/layout/hArchList1"/>
    <dgm:cxn modelId="{E661C0D8-45B6-4DD9-B29E-E797C6FA9759}" type="presParOf" srcId="{98172109-F698-4502-A8AA-C94E9D214CC4}" destId="{9CCC2AF2-2F7B-4500-8057-1C58D6A605EE}" srcOrd="0" destOrd="0" presId="urn:microsoft.com/office/officeart/2024/3/layout/hArchList1"/>
    <dgm:cxn modelId="{0AEA15C6-ACDC-42A3-8B9C-D283BE34F923}" type="presParOf" srcId="{98172109-F698-4502-A8AA-C94E9D214CC4}" destId="{6CF20796-E3EC-443F-84E8-0F50F3248CA7}" srcOrd="1" destOrd="0" presId="urn:microsoft.com/office/officeart/2024/3/layout/hArchList1"/>
    <dgm:cxn modelId="{A1FA5F32-EDEB-4FD1-91BF-0F65842F8DE1}" type="presParOf" srcId="{5B1E9E7C-C22C-4A59-9FE7-EB53334FD449}" destId="{127C45F3-C5A7-4361-BE79-3768B34B195B}" srcOrd="3" destOrd="0" presId="urn:microsoft.com/office/officeart/2024/3/layout/hArchList1"/>
    <dgm:cxn modelId="{7DE893D5-DAB2-409B-8716-DDFC2B18EF2C}" type="presParOf" srcId="{5B1E9E7C-C22C-4A59-9FE7-EB53334FD449}" destId="{25B5DDC0-AC4B-446F-AEE7-EC70761EE38F}" srcOrd="4" destOrd="0" presId="urn:microsoft.com/office/officeart/2024/3/layout/hArchList1"/>
    <dgm:cxn modelId="{16A5E9A8-2EB5-44BB-917B-145BB8D1DC3E}" type="presParOf" srcId="{25B5DDC0-AC4B-446F-AEE7-EC70761EE38F}" destId="{A9A2FC54-6689-442E-8D47-3F52A29486FB}" srcOrd="0" destOrd="0" presId="urn:microsoft.com/office/officeart/2024/3/layout/hArchList1"/>
    <dgm:cxn modelId="{0B697A4E-B3CE-46CA-BE58-EBF45F698DDF}" type="presParOf" srcId="{25B5DDC0-AC4B-446F-AEE7-EC70761EE38F}" destId="{D198D262-74E2-4F42-BC13-0F9979E8A41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D7B763-B7C9-4A22-AD7A-01EE86D68607}">
      <dsp:nvSpPr>
        <dsp:cNvPr id="0" name=""/>
        <dsp:cNvSpPr/>
      </dsp:nvSpPr>
      <dsp:spPr>
        <a:xfrm>
          <a:off x="0" y="0"/>
          <a:ext cx="1552009" cy="15520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32" r="27215" b="-5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C1A5A1-89D9-4957-A9ED-E0CB07524243}">
      <dsp:nvSpPr>
        <dsp:cNvPr id="0" name=""/>
        <dsp:cNvSpPr/>
      </dsp:nvSpPr>
      <dsp:spPr>
        <a:xfrm>
          <a:off x="1732009" y="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Importância dos Logs do MySQL</a:t>
          </a:r>
        </a:p>
      </dsp:txBody>
      <dsp:txXfrm>
        <a:off x="1732009" y="0"/>
        <a:ext cx="9393022" cy="380326"/>
      </dsp:txXfrm>
    </dsp:sp>
    <dsp:sp modelId="{40E23166-A1E2-4FB1-AB53-47F5C00FA0FB}">
      <dsp:nvSpPr>
        <dsp:cNvPr id="0" name=""/>
        <dsp:cNvSpPr/>
      </dsp:nvSpPr>
      <dsp:spPr>
        <a:xfrm>
          <a:off x="1732009" y="38032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Logs do MySQL registram eventos críticos para monitorar a saúde do banco de dados e identificar falhas.</a:t>
          </a:r>
        </a:p>
      </dsp:txBody>
      <dsp:txXfrm>
        <a:off x="1732009" y="380326"/>
        <a:ext cx="9393022" cy="1171682"/>
      </dsp:txXfrm>
    </dsp:sp>
    <dsp:sp modelId="{2FDF91F4-3ABA-4FEE-B37B-5B43E4B79BDE}">
      <dsp:nvSpPr>
        <dsp:cNvPr id="0" name=""/>
        <dsp:cNvSpPr/>
      </dsp:nvSpPr>
      <dsp:spPr>
        <a:xfrm>
          <a:off x="0" y="1676170"/>
          <a:ext cx="1552009" cy="1552009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-1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5F461-A7FE-4A45-A9F2-898F753780E7}">
      <dsp:nvSpPr>
        <dsp:cNvPr id="0" name=""/>
        <dsp:cNvSpPr/>
      </dsp:nvSpPr>
      <dsp:spPr>
        <a:xfrm>
          <a:off x="1732009" y="167617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Métricas de Tempo de Resposta</a:t>
          </a:r>
        </a:p>
      </dsp:txBody>
      <dsp:txXfrm>
        <a:off x="1732009" y="1676170"/>
        <a:ext cx="9393022" cy="380326"/>
      </dsp:txXfrm>
    </dsp:sp>
    <dsp:sp modelId="{4538D72F-1674-4ECC-9C96-46D3066CF913}">
      <dsp:nvSpPr>
        <dsp:cNvPr id="0" name=""/>
        <dsp:cNvSpPr/>
      </dsp:nvSpPr>
      <dsp:spPr>
        <a:xfrm>
          <a:off x="1732009" y="205649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Monitorar o tempo de resposta é crucial para garantir a eficiência e rapidez das operações no banco de dados.</a:t>
          </a:r>
        </a:p>
      </dsp:txBody>
      <dsp:txXfrm>
        <a:off x="1732009" y="2056496"/>
        <a:ext cx="9393022" cy="1171682"/>
      </dsp:txXfrm>
    </dsp:sp>
    <dsp:sp modelId="{F2FD8BDE-FD9C-4880-A9D2-79DE632D5144}">
      <dsp:nvSpPr>
        <dsp:cNvPr id="0" name=""/>
        <dsp:cNvSpPr/>
      </dsp:nvSpPr>
      <dsp:spPr>
        <a:xfrm>
          <a:off x="0" y="3352340"/>
          <a:ext cx="1552009" cy="15520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50" r="3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4A24BC5-E6A8-4F22-A052-9B0F22E226C4}">
      <dsp:nvSpPr>
        <dsp:cNvPr id="0" name=""/>
        <dsp:cNvSpPr/>
      </dsp:nvSpPr>
      <dsp:spPr>
        <a:xfrm>
          <a:off x="1732009" y="3352340"/>
          <a:ext cx="9393022" cy="3803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Uso de CPU no Banco de Dados</a:t>
          </a:r>
        </a:p>
      </dsp:txBody>
      <dsp:txXfrm>
        <a:off x="1732009" y="3352340"/>
        <a:ext cx="9393022" cy="380326"/>
      </dsp:txXfrm>
    </dsp:sp>
    <dsp:sp modelId="{9EB97F0C-0960-4930-86E1-BF3D8468337F}">
      <dsp:nvSpPr>
        <dsp:cNvPr id="0" name=""/>
        <dsp:cNvSpPr/>
      </dsp:nvSpPr>
      <dsp:spPr>
        <a:xfrm>
          <a:off x="1732009" y="3732666"/>
          <a:ext cx="9393022" cy="11716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Analisar o uso de CPU ajuda a identificar gargalos e otimizar o desempenho do banco de dados.</a:t>
          </a:r>
        </a:p>
      </dsp:txBody>
      <dsp:txXfrm>
        <a:off x="1732009" y="3732666"/>
        <a:ext cx="9393022" cy="11716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C31BAD-5294-438A-96D3-1387CF34ED62}">
      <dsp:nvSpPr>
        <dsp:cNvPr id="0" name=""/>
        <dsp:cNvSpPr/>
      </dsp:nvSpPr>
      <dsp:spPr>
        <a:xfrm>
          <a:off x="0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Processo Contínuo de Tuning</a:t>
          </a:r>
        </a:p>
      </dsp:txBody>
      <dsp:txXfrm>
        <a:off x="0" y="0"/>
        <a:ext cx="3403241" cy="648375"/>
      </dsp:txXfrm>
    </dsp:sp>
    <dsp:sp modelId="{6C7DAAE8-BA7D-4199-9DDC-F22E42043572}">
      <dsp:nvSpPr>
        <dsp:cNvPr id="0" name=""/>
        <dsp:cNvSpPr/>
      </dsp:nvSpPr>
      <dsp:spPr>
        <a:xfrm>
          <a:off x="0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 ajuste em MySQL é contínuo, exigindo revisões regulares para manter o desempenho ideal.</a:t>
          </a:r>
        </a:p>
      </dsp:txBody>
      <dsp:txXfrm>
        <a:off x="0" y="648375"/>
        <a:ext cx="3403241" cy="2186264"/>
      </dsp:txXfrm>
    </dsp:sp>
    <dsp:sp modelId="{9CCC2AF2-2F7B-4500-8057-1C58D6A605EE}">
      <dsp:nvSpPr>
        <dsp:cNvPr id="0" name=""/>
        <dsp:cNvSpPr/>
      </dsp:nvSpPr>
      <dsp:spPr>
        <a:xfrm>
          <a:off x="3743566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Monitoramento Constante</a:t>
          </a:r>
        </a:p>
      </dsp:txBody>
      <dsp:txXfrm>
        <a:off x="3743566" y="0"/>
        <a:ext cx="3403241" cy="648375"/>
      </dsp:txXfrm>
    </dsp:sp>
    <dsp:sp modelId="{6CF20796-E3EC-443F-84E8-0F50F3248CA7}">
      <dsp:nvSpPr>
        <dsp:cNvPr id="0" name=""/>
        <dsp:cNvSpPr/>
      </dsp:nvSpPr>
      <dsp:spPr>
        <a:xfrm>
          <a:off x="3743566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Monitoramento contínuo é essencial para detectar gargalos e otimizar recursos do banco de dados.</a:t>
          </a:r>
        </a:p>
      </dsp:txBody>
      <dsp:txXfrm>
        <a:off x="3743566" y="648375"/>
        <a:ext cx="3403241" cy="2186264"/>
      </dsp:txXfrm>
    </dsp:sp>
    <dsp:sp modelId="{A9A2FC54-6689-442E-8D47-3F52A29486FB}">
      <dsp:nvSpPr>
        <dsp:cNvPr id="0" name=""/>
        <dsp:cNvSpPr/>
      </dsp:nvSpPr>
      <dsp:spPr>
        <a:xfrm>
          <a:off x="7487132" y="0"/>
          <a:ext cx="3403241" cy="648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Adaptação às Necessidades do Negócio</a:t>
          </a:r>
        </a:p>
      </dsp:txBody>
      <dsp:txXfrm>
        <a:off x="7487132" y="0"/>
        <a:ext cx="3403241" cy="648375"/>
      </dsp:txXfrm>
    </dsp:sp>
    <dsp:sp modelId="{D198D262-74E2-4F42-BC13-0F9979E8A411}">
      <dsp:nvSpPr>
        <dsp:cNvPr id="0" name=""/>
        <dsp:cNvSpPr/>
      </dsp:nvSpPr>
      <dsp:spPr>
        <a:xfrm>
          <a:off x="7487132" y="648375"/>
          <a:ext cx="3403241" cy="21862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Tuning deve se ajustar conforme as mudanças das demandas e requisitos do negócio.</a:t>
          </a:r>
        </a:p>
      </dsp:txBody>
      <dsp:txXfrm>
        <a:off x="7487132" y="648375"/>
        <a:ext cx="3403241" cy="21862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83292E-3332-49FB-86FF-C70AB1FF9F63}" type="datetimeFigureOut">
              <a:rPr lang="pt-BR" smtClean="0"/>
              <a:t>24/09/2025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6F26C8-D621-40D7-87FD-882A22DDE52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1005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exploraremos as técnicas essenciais para otimizar o desempenho do MySQL, garantindo um banco de dados eficiente, rápido e confiável, ideal para ambientes variados.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18754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Controlar o número de conexões simultâneas e o gerenciamento de threads evita sobrecarga no servidor, garantindo que o banco responda de forma rápida e estável sob diferentes cargas.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9745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qualidade das consultas e o uso correto de índices são determinantes para o desempenho do banco. Vamos revisar práticas recomendadas para escrever queries eficientes e manejar índices adequadamente.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978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Consultas devem ser claras, evitar operações desnecessárias e usar junções e filtros corretamente para minimizar o tempo de execução e o consumo de recursos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1319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Índices aceleram buscas, mas seu uso inadequado pode degradar o desempenho. Saber quando e como criar índices é essencial para otimizar consultas e manter a eficiência.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2822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Ferramentas como o log de consultas lentas ajudam a identificar queries problemáticas, possibilitando ajustes direcionados para melhorar o desempenho geral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3868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Monitorar o banco de dados com ferramentas apropriadas é vital para identificar gargalos e medir resultados após o tuning, garantindo que o desempenho seja mantido ou melhorado.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01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Ferramentas como MySQL Workbench, Percona Monitoring e PMM oferecem insights detalhados sobre performance, uso de recursos e comportamento do servidor, auxiliando na tomada de decisões.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480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Logs do MySQL e métricas como tempo de resposta e uso de CPU são fundamentais para entender o funcionamento do banco e detectar possíveis problemas antes que afetem os usuários.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6160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Realizar testes de carga e stress permite avaliar a capacidade máxima do banco e a eficácia das otimizações aplicadas, preparando o ambiente para cenários reais de uso intenso.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55141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desafios frequentes no tuning de MySQL e soluções práticas que podem ser implementadas para melhorar o desempenho em diferentes contextos, desde grandes volumes até alta disponibilidade.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244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os conceitos fundamentais do tuning em MySQL, as configurações essenciais, otimização de consultas e índices, ferramentas de monitoramento e casos práticos para solucionar os principais desafios.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243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Identificar e corrigir gargalos comuns, como consultas ineficientes e configurações inadequadas, é crucial para manter alta performance e evitar quedas no serviço.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93402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Ambientes com grandes bases exigem ajustes específicos em índices, particionamento e configuração de buffers para garantir que o acesso e manipulação dos dados sejam eficientes.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8897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Em configurações que requerem alta disponibilidade, o tuning deve considerar replicação, balanceamento de carga e redundância, assegurando continuidade e desempenho estável.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4924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tuning em MySQL é um processo contínuo que envolve ajustes técnicos, monitoramento constante e adaptação às necessidades do negócio, garantindo desempenho e eficiência para bancos de dados robustos.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294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Entender o que é tuning e sua importância é o primeiro passo para melhorar o desempenho. Analisaremos os principais fatores que impactam o banco de dados e as diferenças entre tuning preventivo e corretivo.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52649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Tuning é o processo de ajustar configurações e consultas para maximizar a eficiência do banco de dados, prevenindo lentidão e garantindo respostas rápidas, o que é fundamental para aplicações críticas.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05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Fatores como hardware, configurações do servidor, estrutura das consultas, índices e volume de dados influenciam diretamente o desempenho do MySQL, e devem ser cuidadosamente avaliados durante o tuning.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32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Tuning preventivo busca evitar problemas futuros ao otimizar antes que ocorram, enquanto o corretivo atua na resolução de gargalos já identificados, ambos essenciais para uma gestão eficiente do banco.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3308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Ajustar corretamente o arquivo my.cnf, gerenciar buffers, caches, conexões e threads são ações fundamentais para garantir que o MySQL utilize os recursos do sistema de forma otimizada.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517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Configurações no my.cnf influenciam diretamente no comportamento do MySQL, como tamanhos de buffers, limites de conexões e cache, exigindo análise cuidadosa para adaptar ao ambiente e carga de trabalho.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6473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Buffers e caches aceleram o acesso a dados frequentemente usados. Ajustá-los adequadamente melhora o desempenho, reduzindo leituras físicas no disco e aumentando a velocidade das operações.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50E95-DF0E-42B9-9EF3-C7CE4504254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9168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Autofit/>
          </a:bodyPr>
          <a:lstStyle>
            <a:lvl1pPr algn="l">
              <a:defRPr sz="7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04EF954-66B1-4168-AF40-97F3DAF43FC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5235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1006" y="998230"/>
            <a:ext cx="3951469" cy="1947672"/>
          </a:xfrm>
        </p:spPr>
        <p:txBody>
          <a:bodyPr anchor="b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DD60ACDC-1760-F721-E270-0D2FC4872DF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002464" cy="6399152"/>
          </a:xfrm>
          <a:custGeom>
            <a:avLst/>
            <a:gdLst>
              <a:gd name="connsiteX0" fmla="*/ 0 w 7002464"/>
              <a:gd name="connsiteY0" fmla="*/ 0 h 6399152"/>
              <a:gd name="connsiteX1" fmla="*/ 7002464 w 7002464"/>
              <a:gd name="connsiteY1" fmla="*/ 0 h 6399152"/>
              <a:gd name="connsiteX2" fmla="*/ 7002464 w 7002464"/>
              <a:gd name="connsiteY2" fmla="*/ 5797156 h 6399152"/>
              <a:gd name="connsiteX3" fmla="*/ 6400468 w 7002464"/>
              <a:gd name="connsiteY3" fmla="*/ 6399152 h 6399152"/>
              <a:gd name="connsiteX4" fmla="*/ 0 w 7002464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02464" h="6399152">
                <a:moveTo>
                  <a:pt x="0" y="0"/>
                </a:moveTo>
                <a:lnTo>
                  <a:pt x="7002464" y="0"/>
                </a:lnTo>
                <a:lnTo>
                  <a:pt x="7002464" y="5797156"/>
                </a:lnTo>
                <a:cubicBezTo>
                  <a:pt x="7002464" y="6129629"/>
                  <a:pt x="6732941" y="6399152"/>
                  <a:pt x="6400468" y="6399152"/>
                </a:cubicBezTo>
                <a:lnTo>
                  <a:pt x="0" y="6399152"/>
                </a:lnTo>
                <a:close/>
              </a:path>
            </a:pathLst>
          </a:cu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691007" y="3099815"/>
            <a:ext cx="3951469" cy="3084599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800"/>
            </a:lvl1pPr>
            <a:lvl2pPr marL="571500" indent="-342900">
              <a:buFont typeface="+mj-lt"/>
              <a:buAutoNum type="alphaLcPeriod"/>
              <a:defRPr sz="1600"/>
            </a:lvl2pPr>
            <a:lvl3pPr marL="800100" indent="-342900">
              <a:buFont typeface="+mj-lt"/>
              <a:buAutoNum type="romanLcPeriod"/>
              <a:defRPr sz="1400"/>
            </a:lvl3pPr>
            <a:lvl4pPr marL="914400" indent="-228600">
              <a:buFont typeface="+mj-lt"/>
              <a:buAutoNum type="arabicParenR"/>
              <a:defRPr sz="1200"/>
            </a:lvl4pPr>
            <a:lvl5pPr marL="1143000" indent="-228600">
              <a:buFont typeface="+mj-lt"/>
              <a:buAutoNum type="alphaLcParenR"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747D10D-DAA6-49BD-BCDC-42DE71F72A8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39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478024"/>
            <a:ext cx="4325112" cy="2454796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478024"/>
            <a:ext cx="4325112" cy="2454796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Click to edit Master text styles</a:t>
            </a:r>
          </a:p>
          <a:p>
            <a:pPr marL="4572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Second level</a:t>
            </a:r>
          </a:p>
          <a:p>
            <a:pPr marL="6858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Third level</a:t>
            </a:r>
          </a:p>
          <a:p>
            <a:pPr marL="9144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Fourth level</a:t>
            </a:r>
          </a:p>
          <a:p>
            <a:pPr marL="11430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31313"/>
                </a:solidFill>
                <a:effectLst/>
                <a:uLnTx/>
                <a:uFillTx/>
                <a:latin typeface="Neue Haas Grotesk Text Pro"/>
                <a:ea typeface="+mn-ea"/>
                <a:cs typeface="+mn-cs"/>
              </a:rPr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9C55D-C47D-42B9-AD20-3E2CCE08596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027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984" y="2039112"/>
            <a:ext cx="3813048" cy="353872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2039112"/>
            <a:ext cx="5047488" cy="353872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  <a:lvl2pPr>
              <a:defRPr lang="en-US"/>
            </a:lvl2pPr>
            <a:lvl3pPr>
              <a:defRPr lang="en-US"/>
            </a:lvl3pPr>
            <a:lvl4pPr>
              <a:defRPr lang="en-US"/>
            </a:lvl4pPr>
            <a:lvl5pPr>
              <a:defRPr lang="en-US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A44AD-1FB0-4882-B380-D102D5E41B4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725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00200"/>
            <a:ext cx="4142232" cy="46360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1600200"/>
            <a:ext cx="5788152" cy="463600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FD0E9-BB2A-40F4-9FCA-339953EA9BC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750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640079"/>
            <a:ext cx="4032505" cy="3621024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22392" y="640715"/>
            <a:ext cx="5968098" cy="57197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CE86-7B4C-43EC-801D-4B957536C30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2944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40080"/>
            <a:ext cx="3493008" cy="3621024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25696" y="640080"/>
            <a:ext cx="7159752" cy="5724144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3FCD9-BE24-4676-9D2E-63D9ED82ED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00666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29450"/>
            <a:ext cx="11924209" cy="6199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CA290A-121B-47D5-B4CD-63E70D76A5D5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5608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7" y="2276856"/>
            <a:ext cx="448056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E823DF8-AABE-3B17-254E-81CD7CA2B5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4" y="0"/>
            <a:ext cx="6454406" cy="6399152"/>
          </a:xfrm>
          <a:custGeom>
            <a:avLst/>
            <a:gdLst>
              <a:gd name="connsiteX0" fmla="*/ 0 w 6454406"/>
              <a:gd name="connsiteY0" fmla="*/ 0 h 6399152"/>
              <a:gd name="connsiteX1" fmla="*/ 6454406 w 6454406"/>
              <a:gd name="connsiteY1" fmla="*/ 0 h 6399152"/>
              <a:gd name="connsiteX2" fmla="*/ 6454406 w 6454406"/>
              <a:gd name="connsiteY2" fmla="*/ 6399152 h 6399152"/>
              <a:gd name="connsiteX3" fmla="*/ 601995 w 6454406"/>
              <a:gd name="connsiteY3" fmla="*/ 6399152 h 6399152"/>
              <a:gd name="connsiteX4" fmla="*/ 0 w 6454406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6" h="6399152">
                <a:moveTo>
                  <a:pt x="0" y="0"/>
                </a:moveTo>
                <a:lnTo>
                  <a:pt x="6454406" y="0"/>
                </a:lnTo>
                <a:lnTo>
                  <a:pt x="6454406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131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601755"/>
            <a:ext cx="4389120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6F26914B-7405-10AB-A859-8165D7B1A93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6591300" cy="6410303"/>
          </a:xfrm>
          <a:custGeom>
            <a:avLst/>
            <a:gdLst>
              <a:gd name="connsiteX0" fmla="*/ 0 w 6591300"/>
              <a:gd name="connsiteY0" fmla="*/ 0 h 6410303"/>
              <a:gd name="connsiteX1" fmla="*/ 6591300 w 6591300"/>
              <a:gd name="connsiteY1" fmla="*/ 0 h 6410303"/>
              <a:gd name="connsiteX2" fmla="*/ 6591300 w 6591300"/>
              <a:gd name="connsiteY2" fmla="*/ 5807073 h 6410303"/>
              <a:gd name="connsiteX3" fmla="*/ 5988070 w 6591300"/>
              <a:gd name="connsiteY3" fmla="*/ 6410303 h 6410303"/>
              <a:gd name="connsiteX4" fmla="*/ 0 w 6591300"/>
              <a:gd name="connsiteY4" fmla="*/ 6410303 h 641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410303">
                <a:moveTo>
                  <a:pt x="0" y="0"/>
                </a:moveTo>
                <a:lnTo>
                  <a:pt x="6591300" y="0"/>
                </a:lnTo>
                <a:lnTo>
                  <a:pt x="6591300" y="5807073"/>
                </a:lnTo>
                <a:cubicBezTo>
                  <a:pt x="6591300" y="6140228"/>
                  <a:pt x="6321225" y="6410303"/>
                  <a:pt x="5988070" y="6410303"/>
                </a:cubicBezTo>
                <a:lnTo>
                  <a:pt x="0" y="6410303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2276856"/>
            <a:ext cx="4389120" cy="4041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16DF7C3E-B5DF-4043-B2F9-CD94B277B81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9589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58FA1BA0-D099-705F-F85E-3FBC782F76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502843" y="2"/>
            <a:ext cx="7689157" cy="6399151"/>
          </a:xfrm>
          <a:custGeom>
            <a:avLst/>
            <a:gdLst>
              <a:gd name="connsiteX0" fmla="*/ 0 w 7689157"/>
              <a:gd name="connsiteY0" fmla="*/ 0 h 6399151"/>
              <a:gd name="connsiteX1" fmla="*/ 7689157 w 7689157"/>
              <a:gd name="connsiteY1" fmla="*/ 0 h 6399151"/>
              <a:gd name="connsiteX2" fmla="*/ 7689157 w 7689157"/>
              <a:gd name="connsiteY2" fmla="*/ 6399151 h 6399151"/>
              <a:gd name="connsiteX3" fmla="*/ 601997 w 7689157"/>
              <a:gd name="connsiteY3" fmla="*/ 6399151 h 6399151"/>
              <a:gd name="connsiteX4" fmla="*/ 0 w 7689157"/>
              <a:gd name="connsiteY4" fmla="*/ 5797155 h 6399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1">
                <a:moveTo>
                  <a:pt x="0" y="0"/>
                </a:moveTo>
                <a:lnTo>
                  <a:pt x="7689157" y="0"/>
                </a:lnTo>
                <a:lnTo>
                  <a:pt x="7689157" y="6399151"/>
                </a:lnTo>
                <a:lnTo>
                  <a:pt x="601997" y="6399151"/>
                </a:lnTo>
                <a:cubicBezTo>
                  <a:pt x="269523" y="6399151"/>
                  <a:pt x="0" y="6129628"/>
                  <a:pt x="0" y="5797155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84F04B89-F088-43E2-8F95-5A2E5E9F612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955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26233410-150A-4A72-BF63-6D3ACBC3014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3987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F44EE1A0-D83B-FE6C-4495-F55C5070D5D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21040" y="2276856"/>
            <a:ext cx="3401568" cy="4041648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A0FCFF8D-E3E3-4D6C-85D1-1D24204FD96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341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4162318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696DEB7-ADC8-3E90-7A63-F11D6535D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3806246"/>
          </a:xfrm>
          <a:custGeom>
            <a:avLst/>
            <a:gdLst>
              <a:gd name="connsiteX0" fmla="*/ 0 w 11733150"/>
              <a:gd name="connsiteY0" fmla="*/ 0 h 3806246"/>
              <a:gd name="connsiteX1" fmla="*/ 11733150 w 11733150"/>
              <a:gd name="connsiteY1" fmla="*/ 0 h 3806246"/>
              <a:gd name="connsiteX2" fmla="*/ 11733150 w 11733150"/>
              <a:gd name="connsiteY2" fmla="*/ 3204250 h 3806246"/>
              <a:gd name="connsiteX3" fmla="*/ 11131154 w 11733150"/>
              <a:gd name="connsiteY3" fmla="*/ 3806246 h 3806246"/>
              <a:gd name="connsiteX4" fmla="*/ 0 w 11733150"/>
              <a:gd name="connsiteY4" fmla="*/ 3806246 h 3806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3806246">
                <a:moveTo>
                  <a:pt x="0" y="0"/>
                </a:moveTo>
                <a:lnTo>
                  <a:pt x="11733150" y="0"/>
                </a:lnTo>
                <a:lnTo>
                  <a:pt x="11733150" y="3204250"/>
                </a:lnTo>
                <a:cubicBezTo>
                  <a:pt x="11733150" y="3536723"/>
                  <a:pt x="11463627" y="3806246"/>
                  <a:pt x="11131154" y="3806246"/>
                </a:cubicBezTo>
                <a:lnTo>
                  <a:pt x="0" y="380624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9AD81-0F74-4052-9D15-1FCBE10FF53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37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61425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0558516-7088-BB33-D6DC-15ED4C60CBA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960" y="3067414"/>
            <a:ext cx="11750040" cy="3790586"/>
          </a:xfrm>
          <a:custGeom>
            <a:avLst/>
            <a:gdLst>
              <a:gd name="connsiteX0" fmla="*/ 603695 w 11750040"/>
              <a:gd name="connsiteY0" fmla="*/ 0 h 3790586"/>
              <a:gd name="connsiteX1" fmla="*/ 11750040 w 11750040"/>
              <a:gd name="connsiteY1" fmla="*/ 0 h 3790586"/>
              <a:gd name="connsiteX2" fmla="*/ 11750040 w 11750040"/>
              <a:gd name="connsiteY2" fmla="*/ 3790586 h 3790586"/>
              <a:gd name="connsiteX3" fmla="*/ 0 w 11750040"/>
              <a:gd name="connsiteY3" fmla="*/ 3790586 h 3790586"/>
              <a:gd name="connsiteX4" fmla="*/ 0 w 11750040"/>
              <a:gd name="connsiteY4" fmla="*/ 603695 h 3790586"/>
              <a:gd name="connsiteX5" fmla="*/ 603695 w 11750040"/>
              <a:gd name="connsiteY5" fmla="*/ 0 h 379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50040" h="3790586">
                <a:moveTo>
                  <a:pt x="603695" y="0"/>
                </a:moveTo>
                <a:lnTo>
                  <a:pt x="11750040" y="0"/>
                </a:lnTo>
                <a:lnTo>
                  <a:pt x="11750040" y="3790586"/>
                </a:lnTo>
                <a:lnTo>
                  <a:pt x="0" y="3790586"/>
                </a:lnTo>
                <a:lnTo>
                  <a:pt x="0" y="603695"/>
                </a:lnTo>
                <a:cubicBezTo>
                  <a:pt x="0" y="270283"/>
                  <a:pt x="270283" y="0"/>
                  <a:pt x="603695" y="0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40460"/>
            <a:ext cx="3494314" cy="338328"/>
          </a:xfrm>
        </p:spPr>
        <p:txBody>
          <a:bodyPr/>
          <a:lstStyle/>
          <a:p>
            <a:fld id="{58567813-D47B-4BA9-A366-45E7794B660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40460"/>
            <a:ext cx="2805405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40460"/>
            <a:ext cx="429207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0814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073E866-A871-62F7-1E54-F2A44278F8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34300" cy="6399152"/>
          </a:xfrm>
          <a:custGeom>
            <a:avLst/>
            <a:gdLst>
              <a:gd name="connsiteX0" fmla="*/ 0 w 7734300"/>
              <a:gd name="connsiteY0" fmla="*/ 0 h 6399152"/>
              <a:gd name="connsiteX1" fmla="*/ 7734300 w 7734300"/>
              <a:gd name="connsiteY1" fmla="*/ 0 h 6399152"/>
              <a:gd name="connsiteX2" fmla="*/ 7734300 w 7734300"/>
              <a:gd name="connsiteY2" fmla="*/ 5797156 h 6399152"/>
              <a:gd name="connsiteX3" fmla="*/ 7132304 w 7734300"/>
              <a:gd name="connsiteY3" fmla="*/ 6399152 h 6399152"/>
              <a:gd name="connsiteX4" fmla="*/ 0 w 7734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4300" h="6399152">
                <a:moveTo>
                  <a:pt x="0" y="0"/>
                </a:moveTo>
                <a:lnTo>
                  <a:pt x="7734300" y="0"/>
                </a:lnTo>
                <a:lnTo>
                  <a:pt x="7734300" y="5797156"/>
                </a:lnTo>
                <a:cubicBezTo>
                  <a:pt x="7734300" y="6129629"/>
                  <a:pt x="7464777" y="6399152"/>
                  <a:pt x="7132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11896" y="3099816"/>
            <a:ext cx="3273552" cy="2953512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600"/>
            </a:lvl1pPr>
            <a:lvl2pPr marL="514350" indent="-285750">
              <a:buFont typeface="Arial" panose="020B0604020202020204" pitchFamily="34" charset="0"/>
              <a:buChar char="•"/>
              <a:defRPr sz="1400"/>
            </a:lvl2pPr>
            <a:lvl3pPr marL="628650" indent="-171450">
              <a:buFont typeface="Arial" panose="020B0604020202020204" pitchFamily="34" charset="0"/>
              <a:buChar char="•"/>
              <a:defRPr sz="1200"/>
            </a:lvl3pPr>
            <a:lvl4pPr marL="857250" indent="-171450">
              <a:buFont typeface="Arial" panose="020B0604020202020204" pitchFamily="34" charset="0"/>
              <a:buChar char="•"/>
              <a:defRPr sz="1100"/>
            </a:lvl4pPr>
            <a:lvl5pPr marL="1085850" indent="-171450">
              <a:buFont typeface="Arial" panose="020B0604020202020204" pitchFamily="34" charset="0"/>
              <a:buChar char="•"/>
              <a:defRPr sz="105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D3C75A4F-7395-44C0-9A76-83F0F6EA512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1958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5111854"/>
            <a:ext cx="3945468" cy="138988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84372" y="5111854"/>
            <a:ext cx="6168356" cy="1389888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400"/>
            </a:lvl1pPr>
            <a:lvl2pPr marL="228600" indent="0">
              <a:buFont typeface="Arial" panose="020B0604020202020204" pitchFamily="34" charset="0"/>
              <a:buNone/>
              <a:defRPr sz="1200"/>
            </a:lvl2pPr>
            <a:lvl3pPr marL="457200" indent="0">
              <a:buFont typeface="Arial" panose="020B0604020202020204" pitchFamily="34" charset="0"/>
              <a:buNone/>
              <a:defRPr sz="1100"/>
            </a:lvl3pPr>
            <a:lvl4pPr marL="685800" indent="0">
              <a:buFont typeface="Arial" panose="020B0604020202020204" pitchFamily="34" charset="0"/>
              <a:buNone/>
              <a:defRPr sz="1050"/>
            </a:lvl4pPr>
            <a:lvl5pPr marL="914400" indent="0">
              <a:buFont typeface="Arial" panose="020B0604020202020204" pitchFamily="34" charset="0"/>
              <a:buNone/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15B30A2-D0D1-DED2-1133-A673CEA16A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1750040" cy="4724868"/>
          </a:xfrm>
          <a:custGeom>
            <a:avLst/>
            <a:gdLst>
              <a:gd name="connsiteX0" fmla="*/ 0 w 11750040"/>
              <a:gd name="connsiteY0" fmla="*/ 0 h 4724868"/>
              <a:gd name="connsiteX1" fmla="*/ 11750040 w 11750040"/>
              <a:gd name="connsiteY1" fmla="*/ 0 h 4724868"/>
              <a:gd name="connsiteX2" fmla="*/ 11750040 w 11750040"/>
              <a:gd name="connsiteY2" fmla="*/ 4122872 h 4724868"/>
              <a:gd name="connsiteX3" fmla="*/ 11148044 w 11750040"/>
              <a:gd name="connsiteY3" fmla="*/ 4724868 h 4724868"/>
              <a:gd name="connsiteX4" fmla="*/ 0 w 11750040"/>
              <a:gd name="connsiteY4" fmla="*/ 4724868 h 472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50040" h="4724868">
                <a:moveTo>
                  <a:pt x="0" y="0"/>
                </a:moveTo>
                <a:lnTo>
                  <a:pt x="11750040" y="0"/>
                </a:lnTo>
                <a:lnTo>
                  <a:pt x="11750040" y="4122872"/>
                </a:lnTo>
                <a:cubicBezTo>
                  <a:pt x="11750040" y="4455345"/>
                  <a:pt x="11480517" y="4724868"/>
                  <a:pt x="11148044" y="4724868"/>
                </a:cubicBezTo>
                <a:lnTo>
                  <a:pt x="0" y="4724868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EEDCC-520A-464B-900A-5F7E0E1FFC4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2058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0408" y="548640"/>
            <a:ext cx="6035040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C1AB8ED2-AD91-CB22-5624-BD41AB3252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844052" cy="6399152"/>
          </a:xfrm>
          <a:custGeom>
            <a:avLst/>
            <a:gdLst>
              <a:gd name="connsiteX0" fmla="*/ 0 w 4844052"/>
              <a:gd name="connsiteY0" fmla="*/ 0 h 6399152"/>
              <a:gd name="connsiteX1" fmla="*/ 4844052 w 4844052"/>
              <a:gd name="connsiteY1" fmla="*/ 0 h 6399152"/>
              <a:gd name="connsiteX2" fmla="*/ 4844052 w 4844052"/>
              <a:gd name="connsiteY2" fmla="*/ 5795922 h 6399152"/>
              <a:gd name="connsiteX3" fmla="*/ 4240822 w 4844052"/>
              <a:gd name="connsiteY3" fmla="*/ 6399152 h 6399152"/>
              <a:gd name="connsiteX4" fmla="*/ 0 w 4844052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4052" h="6399152">
                <a:moveTo>
                  <a:pt x="0" y="0"/>
                </a:moveTo>
                <a:lnTo>
                  <a:pt x="4844052" y="0"/>
                </a:lnTo>
                <a:lnTo>
                  <a:pt x="4844052" y="5795922"/>
                </a:lnTo>
                <a:cubicBezTo>
                  <a:pt x="4844052" y="6129077"/>
                  <a:pt x="4573977" y="6399152"/>
                  <a:pt x="4240822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50408" y="1828800"/>
            <a:ext cx="6035040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6C1D43-E95A-44CE-BF39-AC264176BC7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4713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4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828800"/>
            <a:ext cx="6135624" cy="44897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D436AA50-FCF9-9A32-68F8-A124C7949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53304" y="0"/>
            <a:ext cx="4838696" cy="6399152"/>
          </a:xfrm>
          <a:custGeom>
            <a:avLst/>
            <a:gdLst>
              <a:gd name="connsiteX0" fmla="*/ 0 w 4838696"/>
              <a:gd name="connsiteY0" fmla="*/ 0 h 6399152"/>
              <a:gd name="connsiteX1" fmla="*/ 4838696 w 4838696"/>
              <a:gd name="connsiteY1" fmla="*/ 0 h 6399152"/>
              <a:gd name="connsiteX2" fmla="*/ 4838696 w 4838696"/>
              <a:gd name="connsiteY2" fmla="*/ 6399152 h 6399152"/>
              <a:gd name="connsiteX3" fmla="*/ 603230 w 4838696"/>
              <a:gd name="connsiteY3" fmla="*/ 6399152 h 6399152"/>
              <a:gd name="connsiteX4" fmla="*/ 0 w 4838696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8696" h="6399152">
                <a:moveTo>
                  <a:pt x="0" y="0"/>
                </a:moveTo>
                <a:lnTo>
                  <a:pt x="4838696" y="0"/>
                </a:lnTo>
                <a:lnTo>
                  <a:pt x="4838696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4395D-714C-468A-B505-16E3BDC41D6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8840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328" y="320040"/>
            <a:ext cx="438912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9">
            <a:extLst>
              <a:ext uri="{FF2B5EF4-FFF2-40B4-BE49-F238E27FC236}">
                <a16:creationId xmlns:a16="http://schemas.microsoft.com/office/drawing/2014/main" id="{6B8A8E1B-B99E-8C69-154E-2FAADB07D51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6591300" cy="6399152"/>
          </a:xfrm>
          <a:custGeom>
            <a:avLst/>
            <a:gdLst>
              <a:gd name="connsiteX0" fmla="*/ 0 w 6591300"/>
              <a:gd name="connsiteY0" fmla="*/ 0 h 6399152"/>
              <a:gd name="connsiteX1" fmla="*/ 6591300 w 6591300"/>
              <a:gd name="connsiteY1" fmla="*/ 0 h 6399152"/>
              <a:gd name="connsiteX2" fmla="*/ 6591300 w 6591300"/>
              <a:gd name="connsiteY2" fmla="*/ 5797156 h 6399152"/>
              <a:gd name="connsiteX3" fmla="*/ 5989304 w 6591300"/>
              <a:gd name="connsiteY3" fmla="*/ 6399152 h 6399152"/>
              <a:gd name="connsiteX4" fmla="*/ 0 w 6591300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1300" h="6399152">
                <a:moveTo>
                  <a:pt x="0" y="0"/>
                </a:moveTo>
                <a:lnTo>
                  <a:pt x="6591300" y="0"/>
                </a:lnTo>
                <a:lnTo>
                  <a:pt x="6591300" y="5797156"/>
                </a:lnTo>
                <a:cubicBezTo>
                  <a:pt x="6591300" y="6129629"/>
                  <a:pt x="6321777" y="6399152"/>
                  <a:pt x="5989304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96328" y="1380744"/>
            <a:ext cx="438912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4009D615-5030-44BE-B1E7-FCAF557FFC3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1388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320040"/>
            <a:ext cx="4573413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6" y="1380744"/>
            <a:ext cx="4573413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BD82EEA-7278-1A73-C95C-473F75B540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37593" y="0"/>
            <a:ext cx="6454407" cy="6399152"/>
          </a:xfrm>
          <a:custGeom>
            <a:avLst/>
            <a:gdLst>
              <a:gd name="connsiteX0" fmla="*/ 0 w 6454407"/>
              <a:gd name="connsiteY0" fmla="*/ 0 h 6399152"/>
              <a:gd name="connsiteX1" fmla="*/ 6454407 w 6454407"/>
              <a:gd name="connsiteY1" fmla="*/ 0 h 6399152"/>
              <a:gd name="connsiteX2" fmla="*/ 6454407 w 6454407"/>
              <a:gd name="connsiteY2" fmla="*/ 6399152 h 6399152"/>
              <a:gd name="connsiteX3" fmla="*/ 601996 w 6454407"/>
              <a:gd name="connsiteY3" fmla="*/ 6399152 h 6399152"/>
              <a:gd name="connsiteX4" fmla="*/ 0 w 6454407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54407" h="6399152">
                <a:moveTo>
                  <a:pt x="0" y="0"/>
                </a:moveTo>
                <a:lnTo>
                  <a:pt x="6454407" y="0"/>
                </a:lnTo>
                <a:lnTo>
                  <a:pt x="6454407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D8DDD-BB5E-4F5B-81F2-5E5F98B403C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7569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11155680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9C22D85-D675-737B-9F54-B9D7FC81919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828800"/>
            <a:ext cx="6707699" cy="5029200"/>
          </a:xfrm>
          <a:custGeom>
            <a:avLst/>
            <a:gdLst>
              <a:gd name="connsiteX0" fmla="*/ 0 w 6707699"/>
              <a:gd name="connsiteY0" fmla="*/ 0 h 5029200"/>
              <a:gd name="connsiteX1" fmla="*/ 6129259 w 6707699"/>
              <a:gd name="connsiteY1" fmla="*/ 0 h 5029200"/>
              <a:gd name="connsiteX2" fmla="*/ 6707699 w 6707699"/>
              <a:gd name="connsiteY2" fmla="*/ 578440 h 5029200"/>
              <a:gd name="connsiteX3" fmla="*/ 6707699 w 6707699"/>
              <a:gd name="connsiteY3" fmla="*/ 5029200 h 5029200"/>
              <a:gd name="connsiteX4" fmla="*/ 0 w 6707699"/>
              <a:gd name="connsiteY4" fmla="*/ 502920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07699" h="5029200">
                <a:moveTo>
                  <a:pt x="0" y="0"/>
                </a:moveTo>
                <a:lnTo>
                  <a:pt x="6129259" y="0"/>
                </a:lnTo>
                <a:cubicBezTo>
                  <a:pt x="6448723" y="0"/>
                  <a:pt x="6707699" y="258976"/>
                  <a:pt x="6707699" y="578440"/>
                </a:cubicBezTo>
                <a:lnTo>
                  <a:pt x="6707699" y="5029200"/>
                </a:lnTo>
                <a:lnTo>
                  <a:pt x="0" y="5029200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89302" y="1828800"/>
            <a:ext cx="4196146" cy="45037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89302" y="6492240"/>
            <a:ext cx="1280160" cy="338328"/>
          </a:xfrm>
        </p:spPr>
        <p:txBody>
          <a:bodyPr/>
          <a:lstStyle/>
          <a:p>
            <a:fld id="{083588C5-4E32-4E6E-80AB-32A6125C957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462" y="6492240"/>
            <a:ext cx="288855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023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D06AF-EF87-8489-2C82-DEB90B7EF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>
            <a:lvl1pPr>
              <a:defRPr sz="600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8E5678-CA38-1318-9EA2-5E0A4F9A59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E99186-7E5A-60AF-DE69-5C7DA716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/>
          <a:lstStyle/>
          <a:p>
            <a:fld id="{91AF1D09-6B76-4716-AD3D-9F53166D3BF5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A13D1-1FBA-E820-323B-77B41F1A6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9BE85-85F6-4636-C651-D87CC969A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0950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0076" y="320040"/>
            <a:ext cx="676656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1B32E518-8213-A79A-7E36-BA4D782F8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47926" cy="6399152"/>
          </a:xfrm>
          <a:custGeom>
            <a:avLst/>
            <a:gdLst>
              <a:gd name="connsiteX0" fmla="*/ 0 w 4147926"/>
              <a:gd name="connsiteY0" fmla="*/ 0 h 6399152"/>
              <a:gd name="connsiteX1" fmla="*/ 4147926 w 4147926"/>
              <a:gd name="connsiteY1" fmla="*/ 0 h 6399152"/>
              <a:gd name="connsiteX2" fmla="*/ 4147926 w 4147926"/>
              <a:gd name="connsiteY2" fmla="*/ 5795922 h 6399152"/>
              <a:gd name="connsiteX3" fmla="*/ 3544696 w 4147926"/>
              <a:gd name="connsiteY3" fmla="*/ 6399152 h 6399152"/>
              <a:gd name="connsiteX4" fmla="*/ 0 w 4147926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7926" h="6399152">
                <a:moveTo>
                  <a:pt x="0" y="0"/>
                </a:moveTo>
                <a:lnTo>
                  <a:pt x="4147926" y="0"/>
                </a:lnTo>
                <a:lnTo>
                  <a:pt x="4147926" y="5795922"/>
                </a:lnTo>
                <a:cubicBezTo>
                  <a:pt x="4147926" y="6129077"/>
                  <a:pt x="3877851" y="6399152"/>
                  <a:pt x="3544696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20076" y="1380744"/>
            <a:ext cx="676656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B337EAFE-6A88-4B1F-9ABC-CA3CFB830DD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18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1380744"/>
            <a:ext cx="6858000" cy="4983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2444857-0BC3-ACAE-DBB1-5D530AA35ED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46768" y="0"/>
            <a:ext cx="4145232" cy="6399152"/>
          </a:xfrm>
          <a:custGeom>
            <a:avLst/>
            <a:gdLst>
              <a:gd name="connsiteX0" fmla="*/ 0 w 4145232"/>
              <a:gd name="connsiteY0" fmla="*/ 0 h 6399152"/>
              <a:gd name="connsiteX1" fmla="*/ 4145232 w 4145232"/>
              <a:gd name="connsiteY1" fmla="*/ 0 h 6399152"/>
              <a:gd name="connsiteX2" fmla="*/ 4145232 w 4145232"/>
              <a:gd name="connsiteY2" fmla="*/ 6399152 h 6399152"/>
              <a:gd name="connsiteX3" fmla="*/ 603230 w 4145232"/>
              <a:gd name="connsiteY3" fmla="*/ 6399152 h 6399152"/>
              <a:gd name="connsiteX4" fmla="*/ 0 w 4145232"/>
              <a:gd name="connsiteY4" fmla="*/ 579592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32" h="6399152">
                <a:moveTo>
                  <a:pt x="0" y="0"/>
                </a:moveTo>
                <a:lnTo>
                  <a:pt x="4145232" y="0"/>
                </a:lnTo>
                <a:lnTo>
                  <a:pt x="4145232" y="6399152"/>
                </a:lnTo>
                <a:lnTo>
                  <a:pt x="603230" y="6399152"/>
                </a:lnTo>
                <a:cubicBezTo>
                  <a:pt x="270075" y="6399152"/>
                  <a:pt x="0" y="6129077"/>
                  <a:pt x="0" y="579592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70683-5F2F-44F3-8B59-45258C4FD45A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403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48639"/>
            <a:ext cx="4855464" cy="1453896"/>
          </a:xfrm>
        </p:spPr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C202BC3A-8633-9F03-1586-99447DA1CF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6"/>
            <a:ext cx="5285232" cy="4564504"/>
          </a:xfrm>
          <a:custGeom>
            <a:avLst/>
            <a:gdLst>
              <a:gd name="connsiteX0" fmla="*/ 0 w 5285232"/>
              <a:gd name="connsiteY0" fmla="*/ 0 h 4564504"/>
              <a:gd name="connsiteX1" fmla="*/ 4706792 w 5285232"/>
              <a:gd name="connsiteY1" fmla="*/ 0 h 4564504"/>
              <a:gd name="connsiteX2" fmla="*/ 5285232 w 5285232"/>
              <a:gd name="connsiteY2" fmla="*/ 578440 h 4564504"/>
              <a:gd name="connsiteX3" fmla="*/ 5285232 w 5285232"/>
              <a:gd name="connsiteY3" fmla="*/ 4564504 h 4564504"/>
              <a:gd name="connsiteX4" fmla="*/ 0 w 5285232"/>
              <a:gd name="connsiteY4" fmla="*/ 4564504 h 456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85232" h="4564504">
                <a:moveTo>
                  <a:pt x="0" y="0"/>
                </a:moveTo>
                <a:lnTo>
                  <a:pt x="4706792" y="0"/>
                </a:lnTo>
                <a:cubicBezTo>
                  <a:pt x="5026256" y="0"/>
                  <a:pt x="5285232" y="258976"/>
                  <a:pt x="5285232" y="578440"/>
                </a:cubicBezTo>
                <a:lnTo>
                  <a:pt x="5285232" y="4564504"/>
                </a:lnTo>
                <a:lnTo>
                  <a:pt x="0" y="45645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0" y="6492240"/>
            <a:ext cx="2651760" cy="338328"/>
          </a:xfrm>
        </p:spPr>
        <p:txBody>
          <a:bodyPr/>
          <a:lstStyle/>
          <a:p>
            <a:fld id="{813EDC87-0EBE-4D2E-8804-E5F0EDA0B797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698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0218"/>
            <a:ext cx="3827439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211327B-3880-6494-1C8F-EEE1BF913B8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2293494"/>
            <a:ext cx="4176819" cy="4564506"/>
          </a:xfrm>
          <a:custGeom>
            <a:avLst/>
            <a:gdLst>
              <a:gd name="connsiteX0" fmla="*/ 0 w 4176819"/>
              <a:gd name="connsiteY0" fmla="*/ 0 h 4564506"/>
              <a:gd name="connsiteX1" fmla="*/ 3598379 w 4176819"/>
              <a:gd name="connsiteY1" fmla="*/ 0 h 4564506"/>
              <a:gd name="connsiteX2" fmla="*/ 4176819 w 4176819"/>
              <a:gd name="connsiteY2" fmla="*/ 578440 h 4564506"/>
              <a:gd name="connsiteX3" fmla="*/ 4176819 w 4176819"/>
              <a:gd name="connsiteY3" fmla="*/ 4564506 h 4564506"/>
              <a:gd name="connsiteX4" fmla="*/ 0 w 4176819"/>
              <a:gd name="connsiteY4" fmla="*/ 4564506 h 4564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76819" h="4564506">
                <a:moveTo>
                  <a:pt x="0" y="0"/>
                </a:moveTo>
                <a:lnTo>
                  <a:pt x="3598379" y="0"/>
                </a:lnTo>
                <a:cubicBezTo>
                  <a:pt x="3917843" y="0"/>
                  <a:pt x="4176819" y="258976"/>
                  <a:pt x="4176819" y="578440"/>
                </a:cubicBezTo>
                <a:lnTo>
                  <a:pt x="4176819" y="4564506"/>
                </a:lnTo>
                <a:lnTo>
                  <a:pt x="0" y="456450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120787" y="549275"/>
            <a:ext cx="6561138" cy="57881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15073" y="6492240"/>
            <a:ext cx="2843784" cy="338328"/>
          </a:xfrm>
        </p:spPr>
        <p:txBody>
          <a:bodyPr/>
          <a:lstStyle/>
          <a:p>
            <a:fld id="{51CF56A9-FD41-47F4-80A0-DA74EEEC2541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34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" y="603504"/>
            <a:ext cx="11201400" cy="4206240"/>
          </a:xfrm>
        </p:spPr>
        <p:txBody>
          <a:bodyPr>
            <a:normAutofit/>
          </a:bodyPr>
          <a:lstStyle>
            <a:lvl1pPr algn="ctr">
              <a:defRPr sz="27800"/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D270-9BF1-4C68-A7FA-BA016D8BB95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89888" y="4809744"/>
            <a:ext cx="9345168" cy="1225296"/>
          </a:xfrm>
        </p:spPr>
        <p:txBody>
          <a:bodyPr>
            <a:normAutofit/>
          </a:bodyPr>
          <a:lstStyle>
            <a:lvl1pPr marL="0" indent="0" algn="ctr">
              <a:buNone/>
              <a:defRPr sz="2800" cap="all" baseline="0"/>
            </a:lvl1pPr>
            <a:lvl2pPr marL="228600" indent="0" algn="ctr">
              <a:buNone/>
              <a:defRPr sz="2400" cap="all" baseline="0"/>
            </a:lvl2pPr>
            <a:lvl3pPr marL="457200" indent="0" algn="ctr">
              <a:buNone/>
              <a:defRPr sz="2000" cap="all" baseline="0"/>
            </a:lvl3pPr>
            <a:lvl4pPr marL="685800" indent="0" algn="ctr">
              <a:buNone/>
              <a:defRPr sz="1800" cap="all" baseline="0"/>
            </a:lvl4pPr>
            <a:lvl5pPr marL="914400" indent="0" algn="ctr">
              <a:buNone/>
              <a:defRPr sz="1600" cap="all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0597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023AFB7-90A6-428C-A019-BBE6272496B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490472"/>
          </a:xfrm>
        </p:spPr>
        <p:txBody>
          <a:bodyPr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8826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193DB7D-955F-21DF-15DA-4285375617FC}"/>
              </a:ext>
            </a:extLst>
          </p:cNvPr>
          <p:cNvSpPr/>
          <p:nvPr userDrawn="1"/>
        </p:nvSpPr>
        <p:spPr>
          <a:xfrm>
            <a:off x="1" y="4783948"/>
            <a:ext cx="11762231" cy="2074052"/>
          </a:xfrm>
          <a:custGeom>
            <a:avLst/>
            <a:gdLst>
              <a:gd name="connsiteX0" fmla="*/ 0 w 11762231"/>
              <a:gd name="connsiteY0" fmla="*/ 0 h 2074052"/>
              <a:gd name="connsiteX1" fmla="*/ 112775 w 11762231"/>
              <a:gd name="connsiteY1" fmla="*/ 0 h 2074052"/>
              <a:gd name="connsiteX2" fmla="*/ 11102489 w 11762231"/>
              <a:gd name="connsiteY2" fmla="*/ 0 h 2074052"/>
              <a:gd name="connsiteX3" fmla="*/ 11437005 w 11762231"/>
              <a:gd name="connsiteY3" fmla="*/ 0 h 2074052"/>
              <a:gd name="connsiteX4" fmla="*/ 11762231 w 11762231"/>
              <a:gd name="connsiteY4" fmla="*/ 325226 h 2074052"/>
              <a:gd name="connsiteX5" fmla="*/ 11762231 w 11762231"/>
              <a:gd name="connsiteY5" fmla="*/ 2074052 h 2074052"/>
              <a:gd name="connsiteX6" fmla="*/ 11427715 w 11762231"/>
              <a:gd name="connsiteY6" fmla="*/ 2074052 h 2074052"/>
              <a:gd name="connsiteX7" fmla="*/ 112775 w 11762231"/>
              <a:gd name="connsiteY7" fmla="*/ 2074052 h 2074052"/>
              <a:gd name="connsiteX8" fmla="*/ 0 w 11762231"/>
              <a:gd name="connsiteY8" fmla="*/ 2074052 h 2074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762231" h="2074052">
                <a:moveTo>
                  <a:pt x="0" y="0"/>
                </a:moveTo>
                <a:lnTo>
                  <a:pt x="112775" y="0"/>
                </a:lnTo>
                <a:lnTo>
                  <a:pt x="11102489" y="0"/>
                </a:lnTo>
                <a:lnTo>
                  <a:pt x="11437005" y="0"/>
                </a:lnTo>
                <a:cubicBezTo>
                  <a:pt x="11616622" y="0"/>
                  <a:pt x="11762231" y="145609"/>
                  <a:pt x="11762231" y="325226"/>
                </a:cubicBezTo>
                <a:lnTo>
                  <a:pt x="11762231" y="2074052"/>
                </a:lnTo>
                <a:lnTo>
                  <a:pt x="11427715" y="2074052"/>
                </a:lnTo>
                <a:lnTo>
                  <a:pt x="112775" y="2074052"/>
                </a:lnTo>
                <a:lnTo>
                  <a:pt x="0" y="2074052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5B8561-D435-07DE-2456-79994CDFB8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9496" y="420624"/>
            <a:ext cx="11100816" cy="4334256"/>
          </a:xfrm>
        </p:spPr>
        <p:txBody>
          <a:bodyPr>
            <a:normAutofit/>
          </a:bodyPr>
          <a:lstStyle>
            <a:lvl1pPr algn="l">
              <a:defRPr sz="278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5DF3EE-4BB8-4215-E053-BF3ED1BB9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9E47A9E-7C3C-4663-841E-C89520FA85A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3AE6E7-0083-439C-3FBC-ADE4BE86C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0768" y="6492240"/>
            <a:ext cx="2660904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F27A3B-009A-1790-7D93-9A1F6351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83112" y="6492240"/>
            <a:ext cx="457200" cy="33832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42AC33E-6837-F850-DF64-4475DAA059E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1792" y="4873752"/>
            <a:ext cx="8439912" cy="1589420"/>
          </a:xfrm>
        </p:spPr>
        <p:txBody>
          <a:bodyPr anchor="ctr">
            <a:normAutofit/>
          </a:bodyPr>
          <a:lstStyle>
            <a:lvl1pPr marL="0" indent="0" algn="l">
              <a:buNone/>
              <a:defRPr sz="2800" cap="all" baseline="0">
                <a:solidFill>
                  <a:schemeClr val="tx1"/>
                </a:solidFill>
              </a:defRPr>
            </a:lvl1pPr>
            <a:lvl2pPr marL="228600" indent="0" algn="l">
              <a:buNone/>
              <a:defRPr sz="2400" cap="all" baseline="0">
                <a:solidFill>
                  <a:schemeClr val="tx1"/>
                </a:solidFill>
              </a:defRPr>
            </a:lvl2pPr>
            <a:lvl3pPr marL="457200" indent="0" algn="l">
              <a:buNone/>
              <a:defRPr sz="2000" cap="all" baseline="0">
                <a:solidFill>
                  <a:schemeClr val="tx1"/>
                </a:solidFill>
              </a:defRPr>
            </a:lvl3pPr>
            <a:lvl4pPr marL="685800" indent="0" algn="l">
              <a:buNone/>
              <a:defRPr sz="1800" cap="all" baseline="0">
                <a:solidFill>
                  <a:schemeClr val="tx1"/>
                </a:solidFill>
              </a:defRPr>
            </a:lvl4pPr>
            <a:lvl5pPr marL="914400" indent="0" algn="l">
              <a:buNone/>
              <a:defRPr sz="1600" cap="all" baseline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7373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FED8FD-3F8D-425F-9991-7FB6FCCEC5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65450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0B29AE-EBEF-71CC-AE38-3B2CD14FCA19}"/>
              </a:ext>
            </a:extLst>
          </p:cNvPr>
          <p:cNvSpPr/>
          <p:nvPr userDrawn="1"/>
        </p:nvSpPr>
        <p:spPr>
          <a:xfrm rot="5400000" flipV="1">
            <a:off x="-2566724" y="2566724"/>
            <a:ext cx="6399213" cy="1265765"/>
          </a:xfrm>
          <a:custGeom>
            <a:avLst/>
            <a:gdLst>
              <a:gd name="connsiteX0" fmla="*/ 0 w 6399213"/>
              <a:gd name="connsiteY0" fmla="*/ 0 h 1265765"/>
              <a:gd name="connsiteX1" fmla="*/ 0 w 6399213"/>
              <a:gd name="connsiteY1" fmla="*/ 1265765 h 1265765"/>
              <a:gd name="connsiteX2" fmla="*/ 5982881 w 6399213"/>
              <a:gd name="connsiteY2" fmla="*/ 1265765 h 1265765"/>
              <a:gd name="connsiteX3" fmla="*/ 6399213 w 6399213"/>
              <a:gd name="connsiteY3" fmla="*/ 849433 h 1265765"/>
              <a:gd name="connsiteX4" fmla="*/ 6399213 w 6399213"/>
              <a:gd name="connsiteY4" fmla="*/ 0 h 1265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99213" h="1265765">
                <a:moveTo>
                  <a:pt x="0" y="0"/>
                </a:moveTo>
                <a:lnTo>
                  <a:pt x="0" y="1265765"/>
                </a:lnTo>
                <a:lnTo>
                  <a:pt x="5982881" y="1265765"/>
                </a:lnTo>
                <a:cubicBezTo>
                  <a:pt x="6212815" y="1265765"/>
                  <a:pt x="6399213" y="1079367"/>
                  <a:pt x="6399213" y="849433"/>
                </a:cubicBezTo>
                <a:lnTo>
                  <a:pt x="6399213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6B3E3-A05B-4311-9C9A-DA8A512CAB97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98217" y="630935"/>
            <a:ext cx="8266176" cy="5605272"/>
          </a:xfr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389988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CEC059F-651D-D540-DF60-D6361D9C716B}"/>
              </a:ext>
            </a:extLst>
          </p:cNvPr>
          <p:cNvSpPr/>
          <p:nvPr userDrawn="1"/>
        </p:nvSpPr>
        <p:spPr>
          <a:xfrm flipV="1">
            <a:off x="1" y="6099048"/>
            <a:ext cx="10487111" cy="758952"/>
          </a:xfrm>
          <a:custGeom>
            <a:avLst/>
            <a:gdLst>
              <a:gd name="connsiteX0" fmla="*/ 0 w 10487111"/>
              <a:gd name="connsiteY0" fmla="*/ 758952 h 758952"/>
              <a:gd name="connsiteX1" fmla="*/ 10070779 w 10487111"/>
              <a:gd name="connsiteY1" fmla="*/ 758952 h 758952"/>
              <a:gd name="connsiteX2" fmla="*/ 10487111 w 10487111"/>
              <a:gd name="connsiteY2" fmla="*/ 342620 h 758952"/>
              <a:gd name="connsiteX3" fmla="*/ 10487111 w 10487111"/>
              <a:gd name="connsiteY3" fmla="*/ 0 h 758952"/>
              <a:gd name="connsiteX4" fmla="*/ 0 w 10487111"/>
              <a:gd name="connsiteY4" fmla="*/ 0 h 758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87111" h="758952">
                <a:moveTo>
                  <a:pt x="0" y="758952"/>
                </a:moveTo>
                <a:lnTo>
                  <a:pt x="10070779" y="758952"/>
                </a:lnTo>
                <a:cubicBezTo>
                  <a:pt x="10300713" y="758952"/>
                  <a:pt x="10487111" y="572554"/>
                  <a:pt x="10487111" y="342620"/>
                </a:cubicBezTo>
                <a:lnTo>
                  <a:pt x="10487111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FBAE2-1C27-41D0-8DBA-D202F753417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068312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20656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83464" y="1596767"/>
            <a:ext cx="9537192" cy="4142232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6000" b="1"/>
            </a:lvl1pPr>
            <a:lvl2pPr marL="228600" indent="0">
              <a:lnSpc>
                <a:spcPct val="100000"/>
              </a:lnSpc>
              <a:buNone/>
              <a:defRPr sz="5400" b="1"/>
            </a:lvl2pPr>
            <a:lvl3pPr marL="457200" indent="0">
              <a:lnSpc>
                <a:spcPct val="100000"/>
              </a:lnSpc>
              <a:buNone/>
              <a:defRPr sz="4800" b="1"/>
            </a:lvl3pPr>
            <a:lvl4pPr marL="685800" indent="0">
              <a:lnSpc>
                <a:spcPct val="100000"/>
              </a:lnSpc>
              <a:buNone/>
              <a:defRPr sz="4400" b="1"/>
            </a:lvl4pPr>
            <a:lvl5pPr marL="914400" indent="0">
              <a:lnSpc>
                <a:spcPct val="100000"/>
              </a:lnSpc>
              <a:buNone/>
              <a:defRPr sz="40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8310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172" y="1384847"/>
            <a:ext cx="11125032" cy="49051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1D4C7-8630-4B98-978C-30388BBD4EE8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C450F2-3BB4-4AE4-8A35-A9D7AEA4C85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58581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99616" y="1524002"/>
            <a:ext cx="9198864" cy="2871216"/>
          </a:xfrm>
        </p:spPr>
        <p:txBody>
          <a:bodyPr anchor="ctr">
            <a:normAutofit/>
          </a:bodyPr>
          <a:lstStyle>
            <a:lvl1pPr>
              <a:lnSpc>
                <a:spcPct val="110000"/>
              </a:lnSpc>
              <a:defRPr sz="40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53612-8941-41EA-ABBA-F717A06C834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5376672"/>
            <a:ext cx="9198864" cy="466344"/>
          </a:xfrm>
        </p:spPr>
        <p:txBody>
          <a:bodyPr>
            <a:normAutofit/>
          </a:bodyPr>
          <a:lstStyle>
            <a:lvl1pPr marL="0" indent="0">
              <a:buNone/>
              <a:defRPr sz="2200" b="1" cap="all" baseline="0">
                <a:solidFill>
                  <a:schemeClr val="accent1"/>
                </a:solidFill>
              </a:defRPr>
            </a:lvl1pPr>
            <a:lvl2pPr marL="228600" indent="0">
              <a:buNone/>
              <a:defRPr sz="2000" b="1" cap="all" baseline="0">
                <a:solidFill>
                  <a:schemeClr val="accent1"/>
                </a:solidFill>
              </a:defRPr>
            </a:lvl2pPr>
            <a:lvl3pPr marL="457200" indent="0">
              <a:buNone/>
              <a:defRPr sz="1800" b="1" cap="all" baseline="0">
                <a:solidFill>
                  <a:schemeClr val="accent1"/>
                </a:solidFill>
              </a:defRPr>
            </a:lvl3pPr>
            <a:lvl4pPr marL="685800" indent="0">
              <a:buNone/>
              <a:defRPr sz="1600" b="1" cap="all" baseline="0">
                <a:solidFill>
                  <a:schemeClr val="accent1"/>
                </a:solidFill>
              </a:defRPr>
            </a:lvl4pPr>
            <a:lvl5pPr marL="914400" indent="0">
              <a:buNone/>
              <a:defRPr sz="1400" b="1" cap="all" baseline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38709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41517-889E-CBB7-FD17-C5FECA783B2A}"/>
              </a:ext>
            </a:extLst>
          </p:cNvPr>
          <p:cNvSpPr/>
          <p:nvPr userDrawn="1"/>
        </p:nvSpPr>
        <p:spPr>
          <a:xfrm flipV="1">
            <a:off x="0" y="823828"/>
            <a:ext cx="11385608" cy="6034172"/>
          </a:xfrm>
          <a:custGeom>
            <a:avLst/>
            <a:gdLst>
              <a:gd name="connsiteX0" fmla="*/ 0 w 11385608"/>
              <a:gd name="connsiteY0" fmla="*/ 6034172 h 6034172"/>
              <a:gd name="connsiteX1" fmla="*/ 10969276 w 11385608"/>
              <a:gd name="connsiteY1" fmla="*/ 6034172 h 6034172"/>
              <a:gd name="connsiteX2" fmla="*/ 11385608 w 11385608"/>
              <a:gd name="connsiteY2" fmla="*/ 5617840 h 6034172"/>
              <a:gd name="connsiteX3" fmla="*/ 11385608 w 11385608"/>
              <a:gd name="connsiteY3" fmla="*/ 0 h 6034172"/>
              <a:gd name="connsiteX4" fmla="*/ 0 w 11385608"/>
              <a:gd name="connsiteY4" fmla="*/ 0 h 603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85608" h="6034172">
                <a:moveTo>
                  <a:pt x="0" y="6034172"/>
                </a:moveTo>
                <a:lnTo>
                  <a:pt x="10969276" y="6034172"/>
                </a:lnTo>
                <a:cubicBezTo>
                  <a:pt x="11199210" y="6034172"/>
                  <a:pt x="11385608" y="5847774"/>
                  <a:pt x="11385608" y="5617840"/>
                </a:cubicBezTo>
                <a:lnTo>
                  <a:pt x="1138560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0EDE6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3F0761-EA67-F7D1-62E4-095EADA262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768" y="1783080"/>
            <a:ext cx="8499079" cy="2249424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600" cap="none" baseline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78CD0-57A9-DB86-E3A3-40628E6D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6CD22-E4B3-48A1-94CA-B89DB574ED8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4C2DF4-76B6-1299-74E1-66F403C01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69124" y="6492240"/>
            <a:ext cx="2660904" cy="338328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5CA15-3DFE-125B-C658-77179EDEA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1468" y="6492240"/>
            <a:ext cx="457200" cy="338328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FAB025-061F-4B04-451A-37E42755863E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29768" y="5120640"/>
            <a:ext cx="5431536" cy="1289304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None/>
              <a:defRPr lang="en-US" b="1" cap="all" baseline="0" dirty="0"/>
            </a:lvl1pPr>
            <a:lvl2pPr marL="228600" indent="0">
              <a:buNone/>
              <a:defRPr lang="en-US" b="1" cap="all" baseline="0" dirty="0"/>
            </a:lvl2pPr>
            <a:lvl3pPr marL="457200" indent="0">
              <a:buNone/>
              <a:defRPr lang="en-US" b="1" cap="all" baseline="0" dirty="0"/>
            </a:lvl3pPr>
            <a:lvl4pPr marL="685800" indent="0">
              <a:buNone/>
              <a:defRPr lang="en-US" b="1" cap="all" baseline="0" dirty="0"/>
            </a:lvl4pPr>
            <a:lvl5pPr marL="914400" indent="0">
              <a:buNone/>
              <a:defRPr lang="en-US" b="1" cap="all" baseline="0" dirty="0"/>
            </a:lvl5pPr>
          </a:lstStyle>
          <a:p>
            <a:pPr lvl="0"/>
            <a:r>
              <a:rPr lang="en-US"/>
              <a:t>Quote Author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08560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68" y="3264408"/>
            <a:ext cx="10890374" cy="2834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  <a:lvl2pPr>
              <a:defRPr lang="en-US" dirty="0"/>
            </a:lvl2pPr>
            <a:lvl3pPr>
              <a:defRPr lang="en-US" dirty="0"/>
            </a:lvl3pPr>
            <a:lvl4pPr>
              <a:defRPr lang="en-US" dirty="0"/>
            </a:lvl4pPr>
            <a:lvl5pPr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38B47-093E-417D-A1C3-81EEF797AC6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208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1627318"/>
            <a:ext cx="8430768" cy="184202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29768" y="3622673"/>
            <a:ext cx="8430768" cy="18288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dirty="0"/>
            </a:lvl1pPr>
            <a:lvl2pPr marL="228600" indent="0">
              <a:buNone/>
              <a:defRPr lang="en-US" dirty="0"/>
            </a:lvl2pPr>
            <a:lvl3pPr marL="457200" indent="0">
              <a:buNone/>
              <a:defRPr lang="en-US" dirty="0"/>
            </a:lvl3pPr>
            <a:lvl4pPr marL="685800" indent="0">
              <a:buNone/>
              <a:defRPr lang="en-US" dirty="0"/>
            </a:lvl4pPr>
            <a:lvl5pPr marL="914400" indent="0">
              <a:buNone/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0925D-4314-49E4-A383-289640FEB5E3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341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7" y="294248"/>
            <a:ext cx="11164825" cy="958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8C515B-8D5A-0268-9044-7B2013C87E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767" y="2020825"/>
            <a:ext cx="5212208" cy="42847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3C7061A-8ED7-8B72-BD2B-2DF67F8C7A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622" y="2020822"/>
            <a:ext cx="5212208" cy="42847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C59E0-667A-459A-BBD1-70DA72C3C576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4116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276166"/>
            <a:ext cx="11164824" cy="976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9767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11279F-0D05-3637-19CD-29468F4DD2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0213" y="2021134"/>
            <a:ext cx="5211762" cy="4343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2512" y="1380744"/>
            <a:ext cx="521208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B170DE-636A-B1A9-2EAB-C426DBFB3E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1750" y="2020888"/>
            <a:ext cx="521335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CC00B-2F01-4379-B0FD-8DA094C16FA4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23953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557784"/>
            <a:ext cx="3713996" cy="2212313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9767" y="2826137"/>
            <a:ext cx="3310128" cy="3434638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FA23F0E6-EDAF-3A7F-5EC8-F911E9AE48E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02843" y="0"/>
            <a:ext cx="7689157" cy="6399152"/>
          </a:xfrm>
          <a:custGeom>
            <a:avLst/>
            <a:gdLst>
              <a:gd name="connsiteX0" fmla="*/ 0 w 7689157"/>
              <a:gd name="connsiteY0" fmla="*/ 0 h 6399152"/>
              <a:gd name="connsiteX1" fmla="*/ 7689157 w 7689157"/>
              <a:gd name="connsiteY1" fmla="*/ 0 h 6399152"/>
              <a:gd name="connsiteX2" fmla="*/ 7689157 w 7689157"/>
              <a:gd name="connsiteY2" fmla="*/ 6399152 h 6399152"/>
              <a:gd name="connsiteX3" fmla="*/ 578440 w 7689157"/>
              <a:gd name="connsiteY3" fmla="*/ 6399152 h 6399152"/>
              <a:gd name="connsiteX4" fmla="*/ 0 w 7689157"/>
              <a:gd name="connsiteY4" fmla="*/ 582071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89157" h="6399152">
                <a:moveTo>
                  <a:pt x="0" y="0"/>
                </a:moveTo>
                <a:lnTo>
                  <a:pt x="7689157" y="0"/>
                </a:lnTo>
                <a:lnTo>
                  <a:pt x="7689157" y="6399152"/>
                </a:lnTo>
                <a:lnTo>
                  <a:pt x="578440" y="6399152"/>
                </a:lnTo>
                <a:cubicBezTo>
                  <a:pt x="258976" y="6399152"/>
                  <a:pt x="0" y="6140176"/>
                  <a:pt x="0" y="5820712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9F103-9E7C-4D5A-827C-0D2D66EE1CD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9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5276088"/>
            <a:ext cx="11347704" cy="78638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5980176"/>
            <a:ext cx="11347704" cy="53035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9E06FED-92D3-C4D6-28D7-600D842F7A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733150" cy="5135804"/>
          </a:xfrm>
          <a:custGeom>
            <a:avLst/>
            <a:gdLst>
              <a:gd name="connsiteX0" fmla="*/ 0 w 11733150"/>
              <a:gd name="connsiteY0" fmla="*/ 0 h 5135804"/>
              <a:gd name="connsiteX1" fmla="*/ 11733150 w 11733150"/>
              <a:gd name="connsiteY1" fmla="*/ 0 h 5135804"/>
              <a:gd name="connsiteX2" fmla="*/ 11733150 w 11733150"/>
              <a:gd name="connsiteY2" fmla="*/ 4533808 h 5135804"/>
              <a:gd name="connsiteX3" fmla="*/ 11131154 w 11733150"/>
              <a:gd name="connsiteY3" fmla="*/ 5135804 h 5135804"/>
              <a:gd name="connsiteX4" fmla="*/ 0 w 11733150"/>
              <a:gd name="connsiteY4" fmla="*/ 5135804 h 513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33150" h="5135804">
                <a:moveTo>
                  <a:pt x="0" y="0"/>
                </a:moveTo>
                <a:lnTo>
                  <a:pt x="11733150" y="0"/>
                </a:lnTo>
                <a:lnTo>
                  <a:pt x="11733150" y="4533808"/>
                </a:lnTo>
                <a:cubicBezTo>
                  <a:pt x="11733150" y="4866281"/>
                  <a:pt x="11463627" y="5135804"/>
                  <a:pt x="11131154" y="5135804"/>
                </a:cubicBezTo>
                <a:lnTo>
                  <a:pt x="0" y="5135804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519672"/>
            <a:ext cx="34943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fld id="{8C13480A-5F85-4A30-80F2-F92581C6474C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6519672"/>
            <a:ext cx="2805405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6519672"/>
            <a:ext cx="429207" cy="365125"/>
          </a:xfr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chemeClr val="bg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607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4590288" cy="3739896"/>
          </a:xfrm>
        </p:spPr>
        <p:txBody>
          <a:bodyPr anchor="t">
            <a:normAutofit/>
          </a:bodyPr>
          <a:lstStyle>
            <a:lvl1pPr algn="l">
              <a:defRPr sz="52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3D161DAC-42AF-C3D9-37A1-04B90F30DEE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6160" y="0"/>
            <a:ext cx="6605841" cy="6399152"/>
          </a:xfrm>
          <a:custGeom>
            <a:avLst/>
            <a:gdLst>
              <a:gd name="connsiteX0" fmla="*/ 0 w 6605841"/>
              <a:gd name="connsiteY0" fmla="*/ 0 h 6399152"/>
              <a:gd name="connsiteX1" fmla="*/ 6605841 w 6605841"/>
              <a:gd name="connsiteY1" fmla="*/ 0 h 6399152"/>
              <a:gd name="connsiteX2" fmla="*/ 6605841 w 6605841"/>
              <a:gd name="connsiteY2" fmla="*/ 6399152 h 6399152"/>
              <a:gd name="connsiteX3" fmla="*/ 601995 w 6605841"/>
              <a:gd name="connsiteY3" fmla="*/ 6399152 h 6399152"/>
              <a:gd name="connsiteX4" fmla="*/ 0 w 6605841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5841" h="6399152">
                <a:moveTo>
                  <a:pt x="0" y="0"/>
                </a:moveTo>
                <a:lnTo>
                  <a:pt x="6605841" y="0"/>
                </a:lnTo>
                <a:lnTo>
                  <a:pt x="6605841" y="6399152"/>
                </a:lnTo>
                <a:lnTo>
                  <a:pt x="601995" y="6399152"/>
                </a:lnTo>
                <a:cubicBezTo>
                  <a:pt x="269522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B2BF18D3-87BE-4A2D-AD2C-B21E415FD900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17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5330952" cy="3739896"/>
          </a:xfrm>
        </p:spPr>
        <p:txBody>
          <a:bodyPr anchor="t">
            <a:normAutofit/>
          </a:bodyPr>
          <a:lstStyle>
            <a:lvl1pPr algn="l">
              <a:defRPr sz="6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768" y="4873752"/>
            <a:ext cx="4517136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DEE3B02A-3B83-3083-3F07-26E25C6C13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7248" y="0"/>
            <a:ext cx="5674753" cy="6399152"/>
          </a:xfrm>
          <a:custGeom>
            <a:avLst/>
            <a:gdLst>
              <a:gd name="connsiteX0" fmla="*/ 0 w 5674753"/>
              <a:gd name="connsiteY0" fmla="*/ 0 h 6399152"/>
              <a:gd name="connsiteX1" fmla="*/ 5674753 w 5674753"/>
              <a:gd name="connsiteY1" fmla="*/ 0 h 6399152"/>
              <a:gd name="connsiteX2" fmla="*/ 5674753 w 5674753"/>
              <a:gd name="connsiteY2" fmla="*/ 6399152 h 6399152"/>
              <a:gd name="connsiteX3" fmla="*/ 601996 w 5674753"/>
              <a:gd name="connsiteY3" fmla="*/ 6399152 h 6399152"/>
              <a:gd name="connsiteX4" fmla="*/ 0 w 5674753"/>
              <a:gd name="connsiteY4" fmla="*/ 5797156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4753" h="6399152">
                <a:moveTo>
                  <a:pt x="0" y="0"/>
                </a:moveTo>
                <a:lnTo>
                  <a:pt x="5674753" y="0"/>
                </a:lnTo>
                <a:lnTo>
                  <a:pt x="5674753" y="6399152"/>
                </a:lnTo>
                <a:lnTo>
                  <a:pt x="601996" y="6399152"/>
                </a:lnTo>
                <a:cubicBezTo>
                  <a:pt x="269523" y="6399152"/>
                  <a:pt x="0" y="6129629"/>
                  <a:pt x="0" y="5797156"/>
                </a:cubicBez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73F0B94E-0195-4FC9-AEFD-CCBB878ACEDF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85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69480" y="411480"/>
            <a:ext cx="4361688" cy="3968496"/>
          </a:xfrm>
        </p:spPr>
        <p:txBody>
          <a:bodyPr anchor="t">
            <a:norm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69480" y="4873752"/>
            <a:ext cx="4206240" cy="1380744"/>
          </a:xfrm>
        </p:spPr>
        <p:txBody>
          <a:bodyPr anchor="b">
            <a:normAutofit/>
          </a:bodyPr>
          <a:lstStyle>
            <a:lvl1pPr marL="0" indent="0" algn="l"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1D6AB98B-BD95-F9FC-BB22-1A89B6EE324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04503" cy="6399152"/>
          </a:xfrm>
          <a:custGeom>
            <a:avLst/>
            <a:gdLst>
              <a:gd name="connsiteX0" fmla="*/ 0 w 6604503"/>
              <a:gd name="connsiteY0" fmla="*/ 0 h 6399152"/>
              <a:gd name="connsiteX1" fmla="*/ 6604503 w 6604503"/>
              <a:gd name="connsiteY1" fmla="*/ 0 h 6399152"/>
              <a:gd name="connsiteX2" fmla="*/ 6604503 w 6604503"/>
              <a:gd name="connsiteY2" fmla="*/ 5797156 h 6399152"/>
              <a:gd name="connsiteX3" fmla="*/ 6002507 w 6604503"/>
              <a:gd name="connsiteY3" fmla="*/ 6399152 h 6399152"/>
              <a:gd name="connsiteX4" fmla="*/ 0 w 6604503"/>
              <a:gd name="connsiteY4" fmla="*/ 6399152 h 6399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4503" h="6399152">
                <a:moveTo>
                  <a:pt x="0" y="0"/>
                </a:moveTo>
                <a:lnTo>
                  <a:pt x="6604503" y="0"/>
                </a:lnTo>
                <a:lnTo>
                  <a:pt x="6604503" y="5797156"/>
                </a:lnTo>
                <a:cubicBezTo>
                  <a:pt x="6604503" y="6129629"/>
                  <a:pt x="6334980" y="6399152"/>
                  <a:pt x="6002507" y="6399152"/>
                </a:cubicBezTo>
                <a:lnTo>
                  <a:pt x="0" y="6399152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  <a:effectLst/>
              </a:defRPr>
            </a:lvl1pPr>
          </a:lstStyle>
          <a:p>
            <a:fld id="{9B0F68CC-6BDD-49E7-8971-97164A4B1FA2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C057153-B650-4DEB-B370-79DDCFDCE934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857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>
            <a:lvl1pPr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2784" y="2423160"/>
            <a:ext cx="5202936" cy="3858768"/>
          </a:xfr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+mj-lt"/>
              <a:buAutoNum type="arabicPeriod"/>
              <a:defRPr lang="en-US" dirty="0"/>
            </a:lvl1pPr>
            <a:lvl2pPr marL="571500" indent="-342900">
              <a:buFont typeface="+mj-lt"/>
              <a:buAutoNum type="alphaLcPeriod"/>
              <a:defRPr lang="en-US" dirty="0"/>
            </a:lvl2pPr>
            <a:lvl3pPr marL="800100" indent="-342900">
              <a:buFont typeface="+mj-lt"/>
              <a:buAutoNum type="romanLcPeriod"/>
              <a:defRPr lang="en-US" dirty="0"/>
            </a:lvl3pPr>
            <a:lvl4pPr marL="914400" indent="-228600">
              <a:buFont typeface="+mj-lt"/>
              <a:buAutoNum type="arabicParenR"/>
              <a:defRPr lang="en-US" dirty="0"/>
            </a:lvl4pPr>
            <a:lvl5pPr marL="1143000" indent="-228600">
              <a:buFont typeface="+mj-lt"/>
              <a:buAutoNum type="alphaLcParenR"/>
              <a:defRPr lang="en-US" dirty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44D5D5-F2FF-4BCB-BACC-FA9A736697CB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3887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3" y="285210"/>
            <a:ext cx="10653578" cy="9651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1384847"/>
            <a:ext cx="10653579" cy="490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1172" y="6490524"/>
            <a:ext cx="2841959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072E1B28-DB45-4001-B295-7D7933E04419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93370" y="6490524"/>
            <a:ext cx="2662834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8431" y="6490524"/>
            <a:ext cx="457200" cy="3361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84C450F2-3BB4-4AE4-8A35-A9D7AEA4C85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336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F69CD2-DE5F-6355-E560-973C60B290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1172" y="3425399"/>
            <a:ext cx="7685140" cy="2621154"/>
          </a:xfrm>
        </p:spPr>
        <p:txBody>
          <a:bodyPr anchor="b">
            <a:normAutofit/>
          </a:bodyPr>
          <a:lstStyle/>
          <a:p>
            <a:r>
              <a:rPr lang="pt-BR" sz="4000"/>
              <a:t>Tuning no MySQL: Otimizando Desempenho e Eficiência de Bancos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D1731C-108D-7E8D-059E-D195BBC25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172" y="415057"/>
            <a:ext cx="7685139" cy="1414091"/>
          </a:xfrm>
        </p:spPr>
        <p:txBody>
          <a:bodyPr>
            <a:normAutofit/>
          </a:bodyPr>
          <a:lstStyle/>
          <a:p>
            <a:r>
              <a:rPr lang="pt-BR"/>
              <a:t>Técnicas essenciais para melhorar bancos de dados rapidamente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9237F2A-FD94-1BF3-547F-3A4AE314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FC78F6-1B1E-35EF-EDEB-E92ADF9B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F7B07E8-34D4-8286-E8D6-71A89B0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20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78D5D1-698E-6B35-B677-C1C7E9C1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1040" y="603504"/>
            <a:ext cx="3401568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Gerenciamento de conexões e threads</a:t>
            </a:r>
          </a:p>
        </p:txBody>
      </p:sp>
      <p:pic>
        <p:nvPicPr>
          <p:cNvPr id="7" name="Espaço Reservado para Conteúdo 6" descr="Conceito moderno da tecnologia da sala do servidor">
            <a:extLst>
              <a:ext uri="{FF2B5EF4-FFF2-40B4-BE49-F238E27FC236}">
                <a16:creationId xmlns:a16="http://schemas.microsoft.com/office/drawing/2014/main" id="{25DF932F-F65F-4E64-86AE-A6462089126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7667" r="12448" b="-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26BD481-0CE2-4885-B735-A279CA632EB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21040" y="2276856"/>
            <a:ext cx="3401568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Controle de conexões simultâneas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Limitar conexões simultâneas previne sobrecarga, mantendo o servidor responsivo e estável.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Gerenciamento eficiente de threads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Gerenciar threads adequadamente assegura processamento eficiente e evita lentidão no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837273-89C6-DAAF-D0C5-4CDDFF053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C53BA30-E654-474D-E11E-990DE1BBF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BAA03B-AAE2-2041-B921-30EE1B656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728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30157-D1B4-10CD-364D-7AA1B624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Otimização de Consultas e Índices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5FA6CEC7-EC4D-6AA2-06F2-E9E3C13E2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4DA8468-6F53-C403-D3A6-0FF399B9CB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C2C290-E1CF-F6DA-AF3D-CDD7164EA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84F307-3A84-B2C3-29B1-2992F059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12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45A045-C166-79C4-1992-B4371DA15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Boas práticas na escrita de queries</a:t>
            </a:r>
          </a:p>
        </p:txBody>
      </p:sp>
      <p:pic>
        <p:nvPicPr>
          <p:cNvPr id="7" name="Espaço Reservado para Conteúdo 6" descr="Linhas de código">
            <a:extLst>
              <a:ext uri="{FF2B5EF4-FFF2-40B4-BE49-F238E27FC236}">
                <a16:creationId xmlns:a16="http://schemas.microsoft.com/office/drawing/2014/main" id="{6B138323-9E4D-465C-9B5E-08E2C15B16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1917" r="21003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334DE56-8708-4511-820D-CCF6EC39CE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Clareza nas Consultas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Consultas devem ser escritas de forma clara para facilitar a leitura e manutenção do código.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Evitar Operações Desnecessárias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Elimine operações redundantes para reduzir o tempo de execução e melhorar a eficiência.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 b="1"/>
              <a:t>Uso Correto de Junções e Filtros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100"/>
              <a:t>Aplicar junções e filtros adequados para filtrar dados e reduzir consumo de recursos.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89086B3-42D7-09E2-C7E6-81C14E1F7F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621864E-D7B7-D7C5-744F-546838BD1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68C0D5A-BD2A-E0F7-71A1-3189308B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5B36D-7F14-D557-B4F1-3EC639AF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Uso eficiente de índices</a:t>
            </a:r>
          </a:p>
        </p:txBody>
      </p:sp>
      <p:pic>
        <p:nvPicPr>
          <p:cNvPr id="7" name="Espaço Reservado para Conteúdo 6" descr="Conceito de arquivo de pesquisa com ícone de banco de dados">
            <a:extLst>
              <a:ext uri="{FF2B5EF4-FFF2-40B4-BE49-F238E27FC236}">
                <a16:creationId xmlns:a16="http://schemas.microsoft.com/office/drawing/2014/main" id="{39167809-BDF6-44E8-846D-7BA6226CDF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558" r="13766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9671276-DE3F-4295-8116-502643648B2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Importância dos Índices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Índices aceleram buscas em bancos de dados, melhorando a velocidade das consultas e o desempenho geral.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Riscos do Uso Inadequado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Uso incorreto de índices pode prejudicar o desempenho, causando lentidão e consumo excessivo de recursos.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Criação e Otimização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Saber quando e como criar índices é essencial para otimizar consultas e manter a eficiência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71F84-F590-0E4C-D193-6F9F987CA6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21BF5B-952C-212C-2C17-A7643D4D8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B332B9-36F4-432F-529C-34FE03DA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744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A4943-4C09-E403-70BB-978E22575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Identificação e resolução de consultas lentas</a:t>
            </a:r>
          </a:p>
        </p:txBody>
      </p:sp>
      <p:pic>
        <p:nvPicPr>
          <p:cNvPr id="7" name="Espaço Reservado para Conteúdo 6" descr="Ilustração 3D">
            <a:extLst>
              <a:ext uri="{FF2B5EF4-FFF2-40B4-BE49-F238E27FC236}">
                <a16:creationId xmlns:a16="http://schemas.microsoft.com/office/drawing/2014/main" id="{1C34F320-8274-4594-9937-006665AC9E9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4134" r="2" b="13130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BF719F1-39A6-4225-8F3C-B96FBDCA5F1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consultas lentas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log de consultas lentas permite detectar queries que degradam o desempenho do banco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Resolução de problemas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Ajustes específicos nas queries identificadas melhoram significativamente a performance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149428-946C-73F3-F77B-771CD6FD01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CD526D-41B0-0B68-C57C-568B16127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EB2429-3A26-DF1D-6FCA-672982F2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274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EF132-EACB-5F49-BD20-C77DD051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Monitoramento e Ferramentas para Tuning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6AFAB0E-7260-6EE7-7EE8-D31E0F9FB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7BDF14-E4BA-7E1F-C91B-7421F96F4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2EBDEA-5ADA-5AB7-46DA-533AFACC9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E1FE11-A9FF-1767-566A-2DBE50FC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00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029C7-22A7-0E49-8451-F4684EB3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603504"/>
            <a:ext cx="4480560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Utilização de ferramentas de monitoramento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3EFC6D1-647D-4F65-9DCD-FCBFEB5A89CC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7" y="2276856"/>
            <a:ext cx="4480560" cy="404164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Análise de Performance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As ferramentas fornecem análises detalhadas do desempenho do servidor para identificar gargalos e otimizar recursos.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Monitoramento de Recursos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Permitem acompanhar o uso de CPU, memória e armazenamento para gerenciar eficientemente o ambiente.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Comportamento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Auxiliam na compreensão do comportamento do servidor para tomada de decisões informadas.</a:t>
            </a:r>
          </a:p>
        </p:txBody>
      </p:sp>
      <p:pic>
        <p:nvPicPr>
          <p:cNvPr id="7" name="Espaço Reservado para Conteúdo 6" descr="tiro de um computador com um gráfico na tela em um laboratório vazio">
            <a:extLst>
              <a:ext uri="{FF2B5EF4-FFF2-40B4-BE49-F238E27FC236}">
                <a16:creationId xmlns:a16="http://schemas.microsoft.com/office/drawing/2014/main" id="{F2FDDCA4-99E7-449E-B71A-7BA19549E4A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5194" r="18740" b="-1"/>
          <a:stretch>
            <a:fillRect/>
          </a:stretch>
        </p:blipFill>
        <p:spPr>
          <a:xfrm>
            <a:off x="5737594" y="10"/>
            <a:ext cx="6454406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E85FAE0-CAC5-A65D-EFD0-87707842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E9B622-49B3-337D-2E0D-881609BA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584EE-591D-4452-35A9-A40D2FE21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6588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0B848D-CAD5-5555-25C4-C8AA309D1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CF0A4E-5CC3-11D8-BF98-A1CAED08F8F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3337A69-A9A4-9A90-220D-25FE9A3C5F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52EBAC-61EC-95E1-3E59-97F6FD12E8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A58D8-7EDF-40A6-A98C-8CBDF59A319E}" type="datetime1">
              <a:rPr lang="en-US" smtClean="0"/>
              <a:t>9/24/2025</a:t>
            </a:fld>
            <a:endParaRPr lang="en-US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C35E4EB-9BBD-12C7-A003-21F09196ED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97BBB0-4E98-8767-873A-B52D4BCA9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281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B316A-31A9-C6CB-7868-77EC7B5C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293302"/>
            <a:ext cx="11125032" cy="965101"/>
          </a:xfrm>
        </p:spPr>
        <p:txBody>
          <a:bodyPr anchor="b">
            <a:normAutofit/>
          </a:bodyPr>
          <a:lstStyle/>
          <a:p>
            <a:r>
              <a:rPr lang="pt-BR"/>
              <a:t>Análise de logs e métricas de desempenho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B6CF52-4B71-D0B9-1808-1B846C7B6A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A03F39-DC30-F5D4-2028-9A10AB275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CD0EC6-8AC9-1229-669D-BD8DC9DE4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7" name="Espaço Reservado para Conteúdo 7">
            <a:extLst>
              <a:ext uri="{FF2B5EF4-FFF2-40B4-BE49-F238E27FC236}">
                <a16:creationId xmlns:a16="http://schemas.microsoft.com/office/drawing/2014/main" id="{C7FE0DBF-FFA6-4A6E-B6BD-31A8381949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0332239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31172" y="1384847"/>
          <a:ext cx="11125032" cy="49051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550577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EE055E-CD1A-AE5D-D70C-5985A77CF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Benchmarking e testes de stress</a:t>
            </a:r>
          </a:p>
        </p:txBody>
      </p:sp>
      <p:pic>
        <p:nvPicPr>
          <p:cNvPr id="7" name="Espaço Reservado para Conteúdo 6" descr="Resumo da sala do servidor no data center">
            <a:extLst>
              <a:ext uri="{FF2B5EF4-FFF2-40B4-BE49-F238E27FC236}">
                <a16:creationId xmlns:a16="http://schemas.microsoft.com/office/drawing/2014/main" id="{E50CED1B-FAE0-4F75-B78F-C9FD3BD9788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14946" r="4983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FDC3D1E-C81F-4A37-AD46-9DC052DE342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Avaliação da Capacidade Máxima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Testes de stress ajudam a identificar o limite máximo de desempenho do sistema sob condições extremas de carga.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Eficácia das Otimizações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Benchmarking permite medir melhorias e validar as otimizações aplicadas no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Preparação para Cenários Reais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Testes simulam condições reais de uso intenso para garantir estabilidade e confiabilidade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89E4CB-2182-B2D6-0088-866B45D571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F5AC6D-D212-AB3E-42F7-B4DD9CBDF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95902CF-6153-2EA6-7FEE-6E515375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553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12EAD-5662-543D-6F44-77A83D9F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045952" cy="1828800"/>
          </a:xfrm>
        </p:spPr>
        <p:txBody>
          <a:bodyPr anchor="t">
            <a:normAutofit/>
          </a:bodyPr>
          <a:lstStyle/>
          <a:p>
            <a:r>
              <a:rPr lang="pt-BR" sz="6200"/>
              <a:t>Agenda da Apresentação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12CB69-A801-FE1C-B6B1-5FBE06341C9E}"/>
              </a:ext>
            </a:extLst>
          </p:cNvPr>
          <p:cNvSpPr>
            <a:spLocks noGrp="1"/>
          </p:cNvSp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272784" y="2423160"/>
            <a:ext cx="5202936" cy="385876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t>Conceitos Fundamentais de Tuning em MySQL</a:t>
            </a:r>
          </a:p>
          <a:p>
            <a:pPr>
              <a:buFont typeface="Arial" panose="020B0604020202020204" pitchFamily="34" charset="0"/>
              <a:buChar char="•"/>
            </a:pPr>
            <a:r>
              <a:t>Configurações Essenciais do MySQL para Otimização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t>Otimização de Consultas e Índices</a:t>
            </a:r>
          </a:p>
          <a:p>
            <a:pPr>
              <a:buFont typeface="Arial" panose="020B0604020202020204" pitchFamily="34" charset="0"/>
              <a:buChar char="•"/>
            </a:pPr>
            <a:r>
              <a:t>Monitoramento e Ferramentas para Tuning</a:t>
            </a:r>
          </a:p>
          <a:p>
            <a:pPr>
              <a:buFont typeface="Arial" panose="020B0604020202020204" pitchFamily="34" charset="0"/>
              <a:buChar char="•"/>
            </a:pPr>
            <a:r>
              <a:t>Casos Comuns e Soluções Práticas em Tuning MySQL</a:t>
            </a:r>
            <a:endParaRPr lang="pt-BR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44BE8A-5CCD-30C3-48EF-625D730215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0EF206-8DA7-6467-AC1F-09AEF16E6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0789CD-FA73-EA05-A1BA-65D2F428D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8567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6F3F97-490F-5D00-FA79-402FD642D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Casos Comuns e Soluções Práticas em Tuning MySQL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7C5DC86-0DC5-6132-A788-CDB344A006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243761-656B-26FC-6AA1-784E5BA7F9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DA4717-F345-5EF3-4DF9-36B9BCF2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52723B-8D26-EAB2-FDB1-48E4F2020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7268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367A4-67DF-E498-B2A4-8522A2372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Resolução de gargalos de desempenho</a:t>
            </a:r>
          </a:p>
        </p:txBody>
      </p:sp>
      <p:pic>
        <p:nvPicPr>
          <p:cNvPr id="7" name="Espaço Reservado para Conteúdo 6" descr="Código do ADN na grande tela do diodo emissor de luz">
            <a:extLst>
              <a:ext uri="{FF2B5EF4-FFF2-40B4-BE49-F238E27FC236}">
                <a16:creationId xmlns:a16="http://schemas.microsoft.com/office/drawing/2014/main" id="{0C9F1562-FE41-44CD-9629-D1A573FECAC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19324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0C644A9-F94F-46E0-898A-84B6F91322C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Identificação de gargalos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Detectar consultas ineficientes é essencial para identificar a origem dos problemas de desempenho.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Correção de configurações inadequadas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Ajustar configurações do sistema melhora o desempenho e evita quedas no serviço.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275A712-DDA6-8C63-4097-DFAB7FA1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0D14F25-2CF0-E922-5B01-B8B8B1E45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F96AE5B-F02B-01BE-8556-98E55578B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902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28A5F-B139-C410-493E-B8C3B18C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Tuning para grandes volumes de dados</a:t>
            </a:r>
          </a:p>
        </p:txBody>
      </p:sp>
      <p:pic>
        <p:nvPicPr>
          <p:cNvPr id="7" name="Espaço Reservado para Conteúdo 6" descr="Servidores de alto desempenho isolados">
            <a:extLst>
              <a:ext uri="{FF2B5EF4-FFF2-40B4-BE49-F238E27FC236}">
                <a16:creationId xmlns:a16="http://schemas.microsoft.com/office/drawing/2014/main" id="{9A5DB7FB-D3DC-483C-89FA-6D56364307A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4051" r="464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5C3B63-4D4B-4028-B5EE-7D7842DDB44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Ajuste de Índices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 otimização dos índices é fundamental para acelerar consultas e melhorar o desempenho do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Particionamento de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Dividir grandes volumes em partições facilita o gerenciamento e aumenta a eficiência nas operações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Configuração de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Ajustar buffers garante que a manipulação de dados ocorra de forma rápida e eficiente em ambientes de alta demanda.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836EAC-7BBB-29E6-C999-72DFEF6309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014FD-4C6E-62FC-5427-9D72F09C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AC3837-3414-AC42-761A-1DDA18F52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8901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80E1F5-47EF-6C0B-27F2-416CF82E7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Dicas para ambientes de alta disponibilidade</a:t>
            </a:r>
          </a:p>
        </p:txBody>
      </p:sp>
      <p:pic>
        <p:nvPicPr>
          <p:cNvPr id="7" name="Espaço Reservado para Conteúdo 6" descr="Segurança de rede de computadores firewall cyber data center">
            <a:extLst>
              <a:ext uri="{FF2B5EF4-FFF2-40B4-BE49-F238E27FC236}">
                <a16:creationId xmlns:a16="http://schemas.microsoft.com/office/drawing/2014/main" id="{1528A5CC-EEF6-46E4-97A1-C1EFAF90E9D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352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BE2FB9C-6CE8-4617-AC55-C3A1DB17F314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Replicação de Dados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 replicação assegura que os dados estejam disponíveis em múltiplos locais para prevenir perda e falhas.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Balanceamento de Carga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Distribuir o tráfego eficientemente entre servidores para manter desempenho estável e evitar sobrecarga.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Redundância de Sistemas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Implementar componentes redundantes para garantir continuidade em caso de falhas de hardware ou software.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711745-655B-36A4-5FA5-37982F0C05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6C03FCF-6AA2-862F-C18F-4806BA1B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EA47429-161E-2F9B-D1FB-74DFB4B01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71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8A976-F5E2-B5F7-7C63-DBF5204D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29768"/>
            <a:ext cx="10890374" cy="1627632"/>
          </a:xfrm>
        </p:spPr>
        <p:txBody>
          <a:bodyPr anchor="t">
            <a:normAutofit/>
          </a:bodyPr>
          <a:lstStyle/>
          <a:p>
            <a:r>
              <a:rPr lang="pt-BR"/>
              <a:t>Conclusão</a:t>
            </a:r>
          </a:p>
        </p:txBody>
      </p:sp>
      <p:graphicFrame>
        <p:nvGraphicFramePr>
          <p:cNvPr id="10" name="Espaço Reservado para Conteúdo 2">
            <a:extLst>
              <a:ext uri="{FF2B5EF4-FFF2-40B4-BE49-F238E27FC236}">
                <a16:creationId xmlns:a16="http://schemas.microsoft.com/office/drawing/2014/main" id="{0E7DF52A-DAC0-1A36-0BDC-4ACEAFD23EE1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01967280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429768" y="3264408"/>
          <a:ext cx="10890374" cy="2834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37914F-D320-AFAE-8F31-1F208A450F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83B8EA-05CB-3C84-75A5-A07E64462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E4E318-B97C-3EDD-40B6-1F2781A0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25940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5D3C79-090A-F941-2450-3843C7615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Conceitos Fundamentais de Tuning em MySQL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9E96651A-3A47-CBBD-A3F8-5DAFDF4C05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F326E5-C348-EF52-730A-C4FECB779C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D323F5F-B3BB-03F5-DA04-6F3F664F3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F6B2D1-FD57-A889-55CA-BF989F558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6645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F91CF-FF7A-191B-52EB-BD09C6F90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O que é tuning e por que é importante</a:t>
            </a:r>
          </a:p>
        </p:txBody>
      </p:sp>
      <p:pic>
        <p:nvPicPr>
          <p:cNvPr id="7" name="Espaço Reservado para Conteúdo 6" descr="Banco de dados de armazenamento e engrenagens em fundo branco">
            <a:extLst>
              <a:ext uri="{FF2B5EF4-FFF2-40B4-BE49-F238E27FC236}">
                <a16:creationId xmlns:a16="http://schemas.microsoft.com/office/drawing/2014/main" id="{8BCBDADD-1B1D-45BE-B3B7-DB68E46CCC2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r="2" b="617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2F0F9BC-970D-41BB-8C3D-F0B85B47806B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Definição de Tuning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é o ajuste de configurações e consultas para melhorar a eficiência do banco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Importância do Tuning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Evita lentidão e garante respostas rápidas, essencial para aplicações críticas.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BFFBE4-9AA3-C5F2-5C83-9E4EEEE9BAC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87F66-3B24-35FF-1D01-3FE1310CA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129142B-A978-9BAB-EF69-69F594CB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1111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01F23-5E45-1A9E-7A75-731AA13C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320040"/>
            <a:ext cx="6858000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000" b="0" kern="1200" cap="all" baseline="0">
                <a:latin typeface="+mj-lt"/>
                <a:ea typeface="+mj-ea"/>
                <a:cs typeface="+mj-cs"/>
              </a:rPr>
              <a:t>Principais fatores que afetam o desempenho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ED25114-1EC4-4C75-BB7A-67708796F7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429768" y="1380744"/>
            <a:ext cx="6858000" cy="498348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Hardware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O desempenho do MySQL depende fortemente da capacidade e da configuração do hardware do servidor.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Configurações do Servidor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A otimização das configurações do servidor é essencial para melhorar a eficiência do banco de dados MySQL.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Estrutura das Consultas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Consultas bem estruturadas são cruciais para maximizar a velocidade e o desempenho do MySQL.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Índices e Volume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Índices eficazes e o volume de dados gerenciado impactam diretamente o desempenho do MySQL.</a:t>
            </a:r>
          </a:p>
        </p:txBody>
      </p:sp>
      <p:pic>
        <p:nvPicPr>
          <p:cNvPr id="7" name="Espaço Reservado para Conteúdo 6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A6EC47E2-968B-4543-863D-960970A880F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4283" r="6203"/>
          <a:stretch>
            <a:fillRect/>
          </a:stretch>
        </p:blipFill>
        <p:spPr>
          <a:xfrm>
            <a:off x="8046768" y="10"/>
            <a:ext cx="4145232" cy="6399142"/>
          </a:xfrm>
          <a:prstGeom prst="rect">
            <a:avLst/>
          </a:prstGeom>
          <a:noFill/>
        </p:spPr>
      </p:pic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63311B-E378-0E00-DB82-917A08FB23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640E7E8-D331-DF7B-0155-98FADD387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effectLst/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EE9AC5-BAAC-4641-60F8-2C6E0D7A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94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E401E-DF9A-3FA7-ACC2-44768E627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Diferença entre tuning preventivo e corretivo</a:t>
            </a:r>
          </a:p>
        </p:txBody>
      </p:sp>
      <p:pic>
        <p:nvPicPr>
          <p:cNvPr id="7" name="Espaço Reservado para Conteúdo 6" descr="Símbolos de banco de dados com setas e pasta de arquivos">
            <a:extLst>
              <a:ext uri="{FF2B5EF4-FFF2-40B4-BE49-F238E27FC236}">
                <a16:creationId xmlns:a16="http://schemas.microsoft.com/office/drawing/2014/main" id="{3FBFCF65-0B5C-4EC1-8146-B9391153715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209" r="2" b="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852826D-8F8E-4C39-B6E3-F7F7B26BD300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Tuning Preventivo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preventivo otimiza sistemas antecipadamente para evitar problemas futuros e manter desempenho consistente.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 b="1"/>
              <a:t>Tuning Corretivo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400"/>
              <a:t>Tuning corretivo foca em identificar e resolver gargalos e problemas já existentes no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0B5BD-3FD1-3D64-3CA6-AD104EE0FF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B2689A-C587-0E11-0F4D-099154BA7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027ED8-692C-3B60-D506-789E5988B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28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EBED5-F937-1FF8-257B-7C6EECD49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172" y="553616"/>
            <a:ext cx="7914087" cy="4008859"/>
          </a:xfrm>
        </p:spPr>
        <p:txBody>
          <a:bodyPr anchor="t">
            <a:normAutofit/>
          </a:bodyPr>
          <a:lstStyle/>
          <a:p>
            <a:r>
              <a:rPr lang="pt-BR"/>
              <a:t>Configurações Essenciais do MySQL para Otimização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AA7DEE6-BE1D-9AB3-A64F-B6B756E28D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172" y="5088156"/>
            <a:ext cx="7914087" cy="116664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287DEE-F675-E651-EDB0-BFE93C153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04EF954-66B1-4168-AF40-97F3DAF43FC4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2B9306C-ACEB-3FAD-7605-17E46E610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928F03-4533-3E37-7B36-530F37D90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85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D69072-8E18-9970-804C-E097C874B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0" kern="1200" cap="all" baseline="0">
                <a:latin typeface="+mj-lt"/>
                <a:ea typeface="+mj-ea"/>
                <a:cs typeface="+mj-cs"/>
              </a:rPr>
              <a:t>Ajuste dos parâmetros do arquivo my.cnf</a:t>
            </a:r>
          </a:p>
        </p:txBody>
      </p:sp>
      <p:pic>
        <p:nvPicPr>
          <p:cNvPr id="7" name="Espaço Reservado para Conteúdo 6" descr="Painel iluminado da sala do servidor">
            <a:extLst>
              <a:ext uri="{FF2B5EF4-FFF2-40B4-BE49-F238E27FC236}">
                <a16:creationId xmlns:a16="http://schemas.microsoft.com/office/drawing/2014/main" id="{F4997F3C-5810-468A-A838-DCA951B7ACBF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5603" r="13721" b="1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B6C07B-8083-4B04-8D2D-2C617BA4627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Influência das Configurações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Parâmetros em my.cnf impactam diretamente o desempenho e funcionamento do servidor MySQL.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Tamanhos de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Ajustar tamanhos de buffers é essencial para otimizar a memória usada e melhorar a resposta do banco de dados.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 b="1"/>
              <a:t>Limites de Conexões e Cache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900"/>
              <a:t>Configurar limites de conexões e cache adequadamente ajuda a manter a estabilidade e eficiência do sistema.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4564F93-0FE3-7A27-8480-7C72ECB86E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E1BFFA0-269B-6A25-A05C-F3F1E370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94E1767-3130-CBB5-792D-BAE87C85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13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78DA8C-A215-4503-17F6-2C23406F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1896" y="1078992"/>
            <a:ext cx="3273552" cy="19476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700" b="0" kern="1200" cap="all" baseline="0">
                <a:latin typeface="+mj-lt"/>
                <a:ea typeface="+mj-ea"/>
                <a:cs typeface="+mj-cs"/>
              </a:rPr>
              <a:t>Configuração de buffers e caches</a:t>
            </a:r>
          </a:p>
        </p:txBody>
      </p:sp>
      <p:pic>
        <p:nvPicPr>
          <p:cNvPr id="7" name="Espaço Reservado para Conteúdo 6" descr="Fundo do conceito da chave da segurança de Digitas com código de dados binário">
            <a:extLst>
              <a:ext uri="{FF2B5EF4-FFF2-40B4-BE49-F238E27FC236}">
                <a16:creationId xmlns:a16="http://schemas.microsoft.com/office/drawing/2014/main" id="{E44212D2-B36C-4B82-99AB-04E0B1097E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9352" r="-2" b="-2"/>
          <a:stretch>
            <a:fillRect/>
          </a:stretch>
        </p:blipFill>
        <p:spPr>
          <a:xfrm>
            <a:off x="20" y="10"/>
            <a:ext cx="7734280" cy="6399142"/>
          </a:xfrm>
          <a:prstGeom prst="rect">
            <a:avLst/>
          </a:prstGeom>
          <a:noFill/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E90004C-3080-48D3-AAD0-100CE87A04C2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311896" y="3099816"/>
            <a:ext cx="3273552" cy="295351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Função dos Buffers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Buffers armazenam temporariamente dados para acelerar o acesso e evitar atrasos na leitura.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Importância dos Caches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Caches guardam dados frequentemente usados para acelerar operações e melhorar o desempenho geral.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 b="1"/>
              <a:t>Impacto no Desempenho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pt-BR" sz="1000"/>
              <a:t>Ajustar buffers e caches reduz leituras físicas no disco, aumentando a velocidade das operações.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A15142E-4E73-C38D-33ED-98FABDA408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1172" y="6490524"/>
            <a:ext cx="2841959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E21D4C7-8630-4B98-978C-30388BBD4EE8}" type="datetime1">
              <a:rPr lang="en-US" smtClean="0"/>
              <a:pPr>
                <a:spcAft>
                  <a:spcPts val="600"/>
                </a:spcAft>
              </a:pPr>
              <a:t>9/24/2025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D7DCA5-0D43-9F07-AB10-ED2C35C8D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93370" y="6490524"/>
            <a:ext cx="2662834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71A0D1-05B6-1DD2-E8A4-331E922BB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48431" y="6490524"/>
            <a:ext cx="457200" cy="3361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4C450F2-3BB4-4AE4-8A35-A9D7AEA4C850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2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asisVTI">
  <a:themeElements>
    <a:clrScheme name="Oasis">
      <a:dk1>
        <a:srgbClr val="131313"/>
      </a:dk1>
      <a:lt1>
        <a:sysClr val="window" lastClr="FFFFFF"/>
      </a:lt1>
      <a:dk2>
        <a:srgbClr val="3D3C33"/>
      </a:dk2>
      <a:lt2>
        <a:srgbClr val="F0EDE6"/>
      </a:lt2>
      <a:accent1>
        <a:srgbClr val="A57361"/>
      </a:accent1>
      <a:accent2>
        <a:srgbClr val="BE8856"/>
      </a:accent2>
      <a:accent3>
        <a:srgbClr val="BD9075"/>
      </a:accent3>
      <a:accent4>
        <a:srgbClr val="939081"/>
      </a:accent4>
      <a:accent5>
        <a:srgbClr val="A16D4C"/>
      </a:accent5>
      <a:accent6>
        <a:srgbClr val="8C8662"/>
      </a:accent6>
      <a:hlink>
        <a:srgbClr val="A57361"/>
      </a:hlink>
      <a:folHlink>
        <a:srgbClr val="8C8662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asis_win32_DN_V3" id="{65F5DFDA-B6D8-4F37-85B8-E95C858FA146}" vid="{998F2FB7-179B-41D4-99FF-60A4C828B89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611573A3B02F4AA65BD9250F7B61D3" ma:contentTypeVersion="3" ma:contentTypeDescription="Crie um novo documento." ma:contentTypeScope="" ma:versionID="f1d6d34c180a68ae72819c40e993c268">
  <xsd:schema xmlns:xsd="http://www.w3.org/2001/XMLSchema" xmlns:xs="http://www.w3.org/2001/XMLSchema" xmlns:p="http://schemas.microsoft.com/office/2006/metadata/properties" xmlns:ns2="f74c2887-6b51-4c2d-b9b9-9685c51b7bec" targetNamespace="http://schemas.microsoft.com/office/2006/metadata/properties" ma:root="true" ma:fieldsID="1f249f7814d688ce95473c3a35a45139" ns2:_="">
    <xsd:import namespace="f74c2887-6b51-4c2d-b9b9-9685c51b7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2887-6b51-4c2d-b9b9-9685c51b7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4BE3909-EBEE-4856-A30C-4FFC0DEFC574}"/>
</file>

<file path=customXml/itemProps2.xml><?xml version="1.0" encoding="utf-8"?>
<ds:datastoreItem xmlns:ds="http://schemas.openxmlformats.org/officeDocument/2006/customXml" ds:itemID="{48CDBCFA-806A-4070-9A64-192C0433E54D}"/>
</file>

<file path=customXml/itemProps3.xml><?xml version="1.0" encoding="utf-8"?>
<ds:datastoreItem xmlns:ds="http://schemas.openxmlformats.org/officeDocument/2006/customXml" ds:itemID="{89DEF3A0-DD85-4F31-9D11-05F835154183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2123</Words>
  <Application>Microsoft Office PowerPoint</Application>
  <PresentationFormat>Widescreen</PresentationFormat>
  <Paragraphs>235</Paragraphs>
  <Slides>24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8" baseType="lpstr">
      <vt:lpstr>Aptos</vt:lpstr>
      <vt:lpstr>Arial</vt:lpstr>
      <vt:lpstr>Neue Haas Grotesk Text Pro</vt:lpstr>
      <vt:lpstr>OasisVTI</vt:lpstr>
      <vt:lpstr>Tuning no MySQL: Otimizando Desempenho e Eficiência de Bancos de Dados</vt:lpstr>
      <vt:lpstr>Agenda da Apresentação</vt:lpstr>
      <vt:lpstr>Conceitos Fundamentais de Tuning em MySQL</vt:lpstr>
      <vt:lpstr>O que é tuning e por que é importante</vt:lpstr>
      <vt:lpstr>Principais fatores que afetam o desempenho</vt:lpstr>
      <vt:lpstr>Diferença entre tuning preventivo e corretivo</vt:lpstr>
      <vt:lpstr>Configurações Essenciais do MySQL para Otimização</vt:lpstr>
      <vt:lpstr>Ajuste dos parâmetros do arquivo my.cnf</vt:lpstr>
      <vt:lpstr>Configuração de buffers e caches</vt:lpstr>
      <vt:lpstr>Gerenciamento de conexões e threads</vt:lpstr>
      <vt:lpstr>Otimização de Consultas e Índices</vt:lpstr>
      <vt:lpstr>Boas práticas na escrita de queries</vt:lpstr>
      <vt:lpstr>Uso eficiente de índices</vt:lpstr>
      <vt:lpstr>Identificação e resolução de consultas lentas</vt:lpstr>
      <vt:lpstr>Monitoramento e Ferramentas para Tuning</vt:lpstr>
      <vt:lpstr>Utilização de ferramentas de monitoramento</vt:lpstr>
      <vt:lpstr>Apresentação do PowerPoint</vt:lpstr>
      <vt:lpstr>Análise de logs e métricas de desempenho</vt:lpstr>
      <vt:lpstr>Benchmarking e testes de stress</vt:lpstr>
      <vt:lpstr>Casos Comuns e Soluções Práticas em Tuning MySQL</vt:lpstr>
      <vt:lpstr>Resolução de gargalos de desempenho</vt:lpstr>
      <vt:lpstr>Tuning para grandes volumes de dados</vt:lpstr>
      <vt:lpstr>Dicas para ambientes de alta disponibilidade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celso luis caldeira</dc:creator>
  <cp:lastModifiedBy>celso luis caldeira</cp:lastModifiedBy>
  <cp:revision>2</cp:revision>
  <dcterms:created xsi:type="dcterms:W3CDTF">2025-09-24T11:28:05Z</dcterms:created>
  <dcterms:modified xsi:type="dcterms:W3CDTF">2025-09-24T13:15:14Z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0x0101001C611573A3B02F4AA65BD9250F7B61D3</vt:lpwstr>
  </property>
</Properties>
</file>